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9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4.xml" ContentType="application/inkml+xml"/>
  <Override PartName="/ppt/notesSlides/notesSlide22.xml" ContentType="application/vnd.openxmlformats-officedocument.presentationml.notesSlide+xml"/>
  <Override PartName="/ppt/ink/ink7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89" r:id="rId5"/>
    <p:sldId id="260" r:id="rId6"/>
    <p:sldId id="262" r:id="rId7"/>
    <p:sldId id="265" r:id="rId8"/>
    <p:sldId id="266" r:id="rId9"/>
    <p:sldId id="268" r:id="rId10"/>
    <p:sldId id="269" r:id="rId11"/>
    <p:sldId id="271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3" r:id="rId22"/>
    <p:sldId id="285" r:id="rId23"/>
    <p:sldId id="286" r:id="rId24"/>
    <p:sldId id="290" r:id="rId25"/>
    <p:sldId id="287" r:id="rId26"/>
    <p:sldId id="288" r:id="rId27"/>
    <p:sldId id="291" r:id="rId28"/>
    <p:sldId id="29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1AC3B5-5795-46BA-9ED5-7CFB22E02624}">
          <p14:sldIdLst>
            <p14:sldId id="256"/>
            <p14:sldId id="258"/>
            <p14:sldId id="259"/>
            <p14:sldId id="289"/>
            <p14:sldId id="260"/>
            <p14:sldId id="262"/>
            <p14:sldId id="265"/>
            <p14:sldId id="266"/>
            <p14:sldId id="268"/>
            <p14:sldId id="269"/>
            <p14:sldId id="271"/>
            <p14:sldId id="270"/>
            <p14:sldId id="272"/>
            <p14:sldId id="274"/>
            <p14:sldId id="275"/>
            <p14:sldId id="276"/>
            <p14:sldId id="277"/>
            <p14:sldId id="278"/>
            <p14:sldId id="280"/>
            <p14:sldId id="281"/>
            <p14:sldId id="283"/>
            <p14:sldId id="285"/>
            <p14:sldId id="286"/>
            <p14:sldId id="290"/>
            <p14:sldId id="287"/>
            <p14:sldId id="288"/>
            <p14:sldId id="291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1:15:10.6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24006,'2592'0'0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0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0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1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1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24575,'3'0'0,"4"0"0,4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1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24575,'6'0'0,"5"0"0,3 0 0,3 0 0,5 0 0,3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1.8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24575,'3'0'0,"3"0"0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2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2.4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2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24575,'3'0'0,"10"0"0,6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2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1:15:44.6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24167,'4679'0'0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3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24575,'-3'0'0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3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24575,'3'0'0,"7"0"0,5 0 0,6 0 0,2 4 0,0 0 0,3 2 0,-1 5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3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4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24575,'3'0'0,"4"0"0,7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4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24575,'6'0'0,"5"0"0,1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4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 24575,'0'-3'0,"0"-4"0,0-3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4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5.0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5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5.5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1:21:41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133 536 24575,'0'-23'0,"-5"0"0,3-1 0,-5 1 0,2 0 0,-2 0 0,-2-1 0,-1 3 0,-15-32 0,-36-101 0,61 154 0,-2-2 0,2 2 0,0-2 0,0-1 0,0 3 0,0-2 0,2 0 0,-2 2 0,0-3 0,0 3 0,0-2 0,0 2 0,3-2 0,-3-1 0,0 3 0,0-2 0,2 2 0,-2-2 0,0 2 0,2-3 0,-2 3 0,3-2 0,-3 2 0,2 0 0,-2-2 0,2 2 0,-2 0 0,3-3 0,-3 3 0,2-2 0,63-14 0,-51 13 0,2 1 0,-2 2 0,3 0 0,-1 0 0,-2 2 0,16 1 0,-28-1 0,1-2 0,-3 0 0,2 2 0,0-2 0,-2 0 0,3 3 0,-3-3 0,2 2 0,0-2 0,-2 2 0,3-2 0,-3 3 0,2-3 0,-2 2 0,0 0 0,2-2 0,-2 3 0,0-1 0,3-2 0,-3 2 0,0 1 0,0-3 0,2 2 0,-2 0 0,0-2 0,0 3 0,0-1 0,0 0 0,0-2 0,0 3 0,0-1 0,0 0 0,-2-2 0,2 3 0,0-1 0,0-2 0,0 2 0,-3 3 0,-41 76 0,14-25 0,32-53 0,-2-1 0,0 0 0,3 1 0,-3-3 0,2 2 0,-2 0 0,2 0 0,1 1 0,-3-3 0,2 2 0,0 0 0,1 1 0,-3-3 0,2 2 0,0-2 0,0 2 0,1-2 0,-1 3 0,0-3 0,1 2 0,-1-2 0,0 0 0,1 0 0,-1 2 0,0-2 0,1 0 0,-1 0 0,0 0 0,1 0 0,-1 0 0,0 0 0,5-2 0,103-3 0,-92 5 0,162-14 0,-83 5 0,3 5 0,173 11 0,22 16 0,68 7 0,-321-23 0,195 30 0,408 14 0,360-67 0,-1601 18 0,-630-4 0,1077-9 0,-232-48 0,-76-6 0,139 58 0,704-32 0,-230 25 0,-44 2 0,216 5 0,-326 7 0,0 0 0,1 0 0,-1 0 0,0 0 0,1 0 0,-1 0 0,0 0 0,1 0 0,-1 0 0,0 2 0,1-2 0,-1 0 0,0 3 0,1-3 0,-1 0 0,0 2 0,1-2 0,-1 2 0,0 1 0,-2-3 0,2 2 0,1 0 0,-1-2 0,-2 3 0,2-1 0,-2 0 0,3-2 0,-1 3 0,-2-1 0,2 0 0,-2 1 0,0-1 0,3 0 0,-3 1 0,0-1 0,0 0 0,2 1 0,-2-1 0,0 0 0,0 1 0,0-1 0,0 0 0,0 1 0,0-1 0,-2 0 0,2 1 0,0-1 0,-3 0 0,3 1 0,0-1 0,-4 3 0,1 1 0,-1 1 0,-1 0 0,3 0 0,-3 0 0,1-2 0,-3 2 0,2-2 0,0 2 0,-2-3 0,0 1 0,3 0 0,-3-1 0,0 1 0,0-3 0,-7 5 0,-49 10 0,2-6 0,-1-2 0,-1-2 0,-2-2 0,2-5 0,-123-12 0,183 12 0,1 0 0,-3 0 0,3 0 0,0 0 0,-1 0 0,1 0 0,0 0 0,-3-2 0,3 2 0,-1 0 0,1-2 0,0 2 0,-1-2 0,1 2 0,0-3 0,-1 3 0,1-2 0,0 0 0,-1 2 0,1-3 0,2 1 0,-5-3 0,5 3 0,3 0 0,-3-1 0,0 1 0,2 2 0,-2-2 0,2-1 0,1 1 0,-3 2 0,2-2 0,-2-1 0,2 3 0,1-2 0,-1 0 0,-2 2 0,2-3 0,1 3 0,-1 0 0,0-2 0,3 0 0,128-45 0,230-34 0,672-57 0,-786 131 0,-170 10 0,0-6 0,-2-1 0,102-22 0,-162 24 0,1-1 0,-2-1 0,3-1 0,-3 1 0,1-3 0,-1 0 0,21-12 0,-42 17 0,-1-1 0,1 1 0,-2 0 0,2-1 0,-2 3 0,3 0 0,-3-2 0,0 2 0,2 0 0,-9 0 0,-84 7 0,-2 5 0,-128 32 0,47-9 0,655-19 0,897 82 0,-1313-89 0,0 3 0,0 2 0,75 28 0,-133-42 0,0 2 0,0-2 0,0 0 0,0 2 0,0-2 0,0 0 0,0 0 0,0 3 0,0-3 0,0 0 0,0 0 0,0 2 0,0-2 0,0 0 0,-2 0 0,2 2 0,0-2 0,0 0 0,0 0 0,0 2 0,-3-2 0,3 0 0,0 0 0,0 0 0,0 0 0,-2 3 0,2-3 0,0 0 0,0 0 0,-2 0 0,2 0 0,0 0 0,-3 0 0,3 0 0,0 0 0,0 0 0,-2 0 0,2 0 0,0 0 0,0 0 0,-2 0 0,2 0 0,0 0 0,-3 0 0,3 0 0,0 0 0,-2 0 0,-44 11 0,-122 13 0,-260 4 0,51-10 0,349-8 0,68-3 0,74 2 0,670-30 0,535 26 0,-1224 9 0,-71-10 0,-1 1 0,0-1 0,1-1 0,-1-3 0,42-3 0,-53-8 0,-29-8 0,-32-9 0,-565-230 0,570 249 0,0-1 0,-3 3 0,3 3 0,-3 1 0,3 3 0,-70 10 0,-21-6 0,-286-1 0,719 1-455,-3 17 0,403 77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5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6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5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 24575,'3'-3'0,"4"-1"0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6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6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6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7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7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24575,'3'3'0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8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24575,'6'0'0,"5"0"0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9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1:21:46.7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137 95 24575,'-7'5'0,"-1"0"0,2 0 0,-1 0 0,0 1 0,1 0 0,0 0 0,-5 8 0,4-7 0,-1 2 0,0 0 0,1 0 0,0 0 0,0 1 0,1 0 0,1 0 0,-1 1 0,2-1 0,-7 22 0,10-29 0,0 0 0,1 1 0,0-1 0,0 0 0,0 0 0,0 0 0,0 0 0,0 0 0,1 0 0,0 1 0,-1-1 0,1 0 0,0 0 0,1-1 0,-1 1 0,0 0 0,1 0 0,0-1 0,-1 1 0,1 0 0,0-1 0,1 0 0,-1 0 0,0 1 0,0-1 0,1 0 0,0-1 0,-1 1 0,1 0 0,0-1 0,0 0 0,-1 1 0,1-1 0,0 0 0,0-1 0,1 1 0,-1 0 0,0-1 0,0 0 0,6 0 0,27 5 0,0-2 0,1-2 0,-1-1 0,0-2 0,47-9 0,178-48 0,-85 15 0,-176 44 0,0 0 0,0 0 0,0 0 0,0 0 0,0-1 0,0 1 0,-1 0 0,1 0 0,0 0 0,0 0 0,0 0 0,0-1 0,0 1 0,0 0 0,0 0 0,0 0 0,0 0 0,0-1 0,0 1 0,0 0 0,0 0 0,0 0 0,1 0 0,-1 0 0,0-1 0,0 1 0,0 0 0,0 0 0,0 0 0,0 0 0,0 0 0,0 0 0,0-1 0,0 1 0,1 0 0,-1 0 0,0 0 0,0 0 0,0 0 0,0 0 0,0 0 0,1 0 0,-1 0 0,0 0 0,0 0 0,0 0 0,1-1 0,-31-5 0,-60-6 0,68 10 0,-303-29 0,1873 32 0,-1542-1 0,0 0 0,-1 0 0,1 1 0,0 0 0,-1 0 0,1 0 0,-1 1 0,1 0 0,-1 0 0,0 0 0,1 0 0,-1 1 0,-1 0 0,1 0 0,0 0 0,-1 1 0,1 0 0,6 7 0,-11-10 0,0-1 0,0 1 0,0-1 0,0 1 0,0-1 0,0 1 0,0-1 0,0 1 0,0-1 0,0 1 0,0-1 0,0 1 0,-1-1 0,1 1 0,0-1 0,0 0 0,-1 1 0,1-1 0,0 1 0,0-1 0,-1 0 0,1 1 0,0-1 0,-1 0 0,1 1 0,-1-1 0,1 0 0,0 1 0,-1-1 0,1 0 0,-1 0 0,1 1 0,-1-1 0,1 0 0,-1 0 0,1 0 0,-1 0 0,1 0 0,-1 0 0,1 0 0,-1 0 0,0 0 0,-26 6 0,26-6 0,-552 33 0,271-24 0,200-7 0,38-1 0,-75 9 0,104-7 0,1 0 0,-1 1 0,1 1 0,0 0 0,1 1 0,-1 0 0,1 1 0,0 1 0,-12 9 0,3-1 0,-21 18 0,43-34 0,0 0 0,0 0 0,-1 0 0,1 1 0,0-1 0,0 0 0,0 0 0,0 0 0,0 1 0,0-1 0,0 0 0,0 0 0,-1 0 0,1 1 0,0-1 0,0 0 0,0 0 0,0 1 0,0-1 0,0 0 0,0 0 0,0 1 0,1-1 0,-1 0 0,0 0 0,0 0 0,0 1 0,0-1 0,0 0 0,0 0 0,0 0 0,0 1 0,1-1 0,-1 0 0,0 0 0,0 0 0,0 1 0,0-1 0,1 0 0,-1 0 0,0 0 0,0 0 0,0 0 0,1 0 0,-1 0 0,0 1 0,0-1 0,0 0 0,1 0 0,-1 0 0,0 0 0,0 0 0,1 0 0,35-1 0,564-57 0,2 1 0,-347 24 0,350 0 0,-351 37 0,375-11 0,-527-6 0,-59 7 0,74-2 0,-71 6 0,0-2 0,76-17 0,-76 12 0,1 2 0,80-3 0,-12 18 0,222 45 0,-336-53 0,0-1 0,0 1 0,-1 0 0,1 0 0,0 0 0,0 0 0,0 0 0,0 1 0,-1-1 0,1 0 0,0 0 0,0 0 0,0 1 0,-1-1 0,1 0 0,0 1 0,0-1 0,-1 1 0,1-1 0,0 1 0,-1-1 0,1 1 0,0 0 0,-1-1 0,1 1 0,-1-1 0,1 1 0,-1 0 0,1 0 0,-1-1 0,0 1 0,1 0 0,-1 0 0,0 0 0,0 0 0,-23 20 0,-50 6 0,48-24 0,-75 11 0,0-5 0,-107-3 0,137-9 0,-197-16 0,265 19 0,1 0 0,0 0 0,-1 0 0,1 0 0,0 0 0,-1 0 0,1-1 0,0 1 0,-1 0 0,1-1 0,0 1 0,0-1 0,-1 1 0,1-1 0,0 0 0,0 1 0,0-1 0,0 0 0,0 0 0,0 0 0,0 0 0,0 0 0,0 0 0,0 0 0,1 0 0,-1 0 0,0 0 0,1 0 0,-1 0 0,0-1 0,1 1 0,0 0 0,-1 0 0,1-1 0,0 1 0,0 0 0,-1-1 0,1 1 0,0 0 0,0-1 0,1 1 0,-1 0 0,0-1 0,0 1 0,1-3 0,1 1 0,0-1 0,0 0 0,0 1 0,0 0 0,1-1 0,-1 1 0,1 0 0,0 0 0,0 0 0,0 1 0,0-1 0,0 1 0,1-1 0,3-1 0,20-6 0,0 0 0,1 2 0,0 1 0,0 2 0,1 0 0,45 0 0,-48 4 0,0-1 0,1-1 0,-1-1 0,-1-1 0,1-2 0,-1 0 0,0-2 0,32-15 0,-56 23 0,-1 1 0,1 0 0,-1 0 0,1 0 0,-1-1 0,1 1 0,-1 0 0,1-1 0,-1 1 0,1 0 0,-1-1 0,1 1 0,-1-1 0,1 1 0,-1 0 0,0-1 0,1 1 0,-1-1 0,0 1 0,1-1 0,-1 0 0,0 1 0,0-1 0,1 1 0,-1-1 0,0 0 0,0 1 0,0-1 0,0 1 0,0-1 0,0 0 0,0 1 0,0-1 0,0 1 0,0-1 0,0 0 0,-22-13 0,-37-1 0,-182-16 0,-415 0 0,603 32 0,0 2 0,1 3 0,-1 2 0,-72 20 0,46-13 0,0-4 0,0-4 0,-1-3 0,-126-9 0,30 1 0,-286 21 0,407-14 0,-695-2-1365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9.4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09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24575,'0'3'0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0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24575,'3'0'0,"7"0"0,5 0 0,5 0 0,3 0 0,1 0 0,-2 0 0,0 0 0,-2 0 0,-1 0 0,-1 0 0,3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1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24575,'6'0'0,"5"0"0,6 0 0,1 3 0,0 1 0,3 0 0,1-1 0,0-1 0,-1 0 0,-2-2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1.8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2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2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4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16 24575,'3'0'0,"4"-3"0,4 0 0,3-1 0,2 1 0,4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4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4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2:51:19.2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5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5.6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 24575,'3'0'0,"1"-3"0,0-4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6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7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24575,'5'0'0,"9"0"0,11 0 0,13 0 0,11 0 0,8 0 0,-4 0 0,-8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7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24575,'9'0'0,"15"0"0,6 0 0,8 0 0,8 0 0,1 0 0,-6 0 0,-7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8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9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24575,'3'0'0,"4"0"0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9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19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9:42.451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0 24544,'2488'0'0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2:51:23.5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687 483 24575,'-6'-4'0,"0"1"0,0-1 0,0 2 0,-1-1 0,1 1 0,-1 0 0,1 0 0,-1 1 0,0 0 0,0 0 0,0 0 0,-10 1 0,-21-4 0,-48-11 0,19 4 0,2-3 0,-69-24 0,-62-12 0,196 50 0,0 0 0,-1 0 0,1 0 0,0 0 0,0 0 0,0 0 0,-1 0 0,1 0 0,0 0 0,0 0 0,0-1 0,-1 1 0,1 0 0,0 0 0,0 0 0,0 0 0,0 0 0,-1 0 0,1 0 0,0 0 0,0-1 0,0 1 0,0 0 0,0 0 0,-1 0 0,1 0 0,0-1 0,0 1 0,0 0 0,0 0 0,0 0 0,0 0 0,0-1 0,0 1 0,0 0 0,0 0 0,0 0 0,0-1 0,0 1 0,0 0 0,0 0 0,0 0 0,0-1 0,0 1 0,0 0 0,0 0 0,0 0 0,0-1 0,0 1 0,0 0 0,0 0 0,0 0 0,0 0 0,0-1 0,1 1 0,-1 0 0,0 0 0,17-9 0,27-2 0,159-14 0,-58 11 0,605-44 0,5 58 0,-343 3 0,-90-13 0,-247 3 0,-1-4 0,93-24 0,34-11 0,45-12 0,-115 22-1365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10:01.952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0 24540,'1941'0'0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28:13.8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3788 0 24417,'-3788'2059'0,"4014"-2067"0,-452 16 0,356-194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28:45.7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24524,'2705'2705'0,"-2793"-2970"0,176 530 0,-353-353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29:36.24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0 24564,'0'136'0,"463"-136"0,-463-136 0,-463 136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29:54.59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406 0 24504,'-406'0'0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56:01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505 0 24566,'-155'145'0</inkml:trace>
  <inkml:trace contextRef="#ctx0" brushRef="#br0" timeOffset="4823.17">350 473 24566,'5521'0'0,"-5301"-206"0</inkml:trace>
  <inkml:trace contextRef="#ctx0" brushRef="#br0" timeOffset="4824.17">6040 0 24566,'-5535'0'0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56:35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24462,'6706'51'0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59:39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24462,'6706'51'0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59:50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24462,'6706'51'0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3:00:22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24547,'3439'0'0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2:18:08.0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23380,'1546'0'0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3:00:35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24547,'3439'0'0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3:11:57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24575,'1502'0'-1365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3:12:12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24466,'1484'0'0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3:52:50.5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23839,'9443'0'0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03:28:54.1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23380,'11304'0'0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9T04:49:14.25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0 0 24484,'6085'0'0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05:00:54.2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0,'14986'0'0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05:01:00.2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05:01:08.3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0,'15672'0'0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05:01:13.7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4:59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05:01:20.3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0,'15750'0'0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05:01:41.21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23:05:00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24575,'3'0'0,"4"0"0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124E5-227A-4E9E-A57A-2CDD7C68F79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0E5AB-5DA9-47EE-B987-CA13171A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9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21550-CEAE-7000-D763-1ADA75B4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FCA683-AB4F-9A0F-7A69-124D7447E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7CCAA3C-8715-C1AD-FED9-3F6EB81FE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7954CF-2F3C-6591-426C-17E026F2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0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8D43-6848-25CE-FE82-610684E5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314ADF-31E7-4B5F-D886-B135BBB83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A7C5B7-1938-F10D-F97E-51B75A9FD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48614C-ABDD-AE07-D2E2-B3B1383EB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5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A3837-C202-A3ED-4E32-019CD63C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9FA853-D7AA-D1CE-5BDB-85A38D878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4ECFBC-2001-2C33-A549-0D4427D15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48A248-929A-5F19-AB22-0F8F6EF12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0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BA7D-6349-DB85-5FF1-47960D062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7F4A31A-AB99-253E-6C5C-019A24101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974FEC-329A-73F1-9748-3977174B3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54D843-1FA3-889D-2E02-5C2A1C306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7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004A-4F4B-071C-E25D-955950439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E7FAA5-7D42-9BDD-86E4-07C64AC8B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87A45AC-FA18-998C-738C-20B3809B9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44CD0B-481B-4FEB-22F3-8D1FE6324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80A37-82DC-6430-E647-7AA392613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3607C-D218-A056-827A-AE1E7440F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C672FB-A0F6-4187-590C-81537048B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E5F3B2-B23E-ECD0-EBDD-BC67C6389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80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3FB5-2C30-A3FC-0A2E-2774B431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45A45C-21B7-95C3-C268-00A6401E6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DBBFE19-22B1-D591-99E9-89D1A1F0A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8918A-D492-8D79-71A4-A97E98A69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2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330C-7387-E9DE-BFD5-8B09206E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2244C0-7089-0FDC-D038-BA392CE53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C35A75-E129-C2C9-419F-4618740D7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AF78AA-ECAA-0F71-FF07-BACCF976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5C5B1-A8E4-AFCE-3E0D-92F0E312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9AFDB43-7B2A-D5CF-27EE-225142352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0E3432-1E9B-DC41-C175-DDA9956AE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E36808-8E2A-7F87-B568-75BFF7E50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0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04D3-F4E2-482F-61E7-D08961A64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25D13A-06D0-48A4-F42C-0AE2390C4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F3D6F7-F358-CBBD-42DE-FAF647BCC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991345-C4AD-F5F1-87B4-72F898EC0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4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20E0-FE81-FDE3-79ED-7BFEFA7A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8A898C-042C-EA33-3999-A796293A7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213E1E-DBBF-1518-343A-F02358924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C61095-1180-4997-488A-6BBD2D84D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01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9116-01B7-5402-CCD6-3015B3FCD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C749C2-6F0A-5AC0-C73D-5FEA6FA7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84AE6D1-E888-91C6-56BB-52B2B395E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AB865-C4AD-6E3F-A270-C6E2953A6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57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E1F7-50E2-9E72-93FB-94D1E4D8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FB5823-2CC8-E195-52B5-66F70C9E1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F4DE51-CFFE-7A29-E247-EA537A563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40ADE-AAC5-46C9-E8A9-7AE35D3D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92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D8A7-DB2C-0E2F-3DAF-AFF7819A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D55C79-F140-6713-0316-477EC8C9B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0B61A9-770E-6F52-1764-5E12691D4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08C84-34D9-B28A-3F07-409134BA3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51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862A9-DB5F-9588-6773-915865C2D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F8A12F-8E6F-4A60-FA4C-34A9C8F5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B779E7-41FF-9297-0AAB-82B45EEDA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707AA6-63F0-957D-4BA6-5E9EE28E0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0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5E0B-7B83-B15A-8392-52AB010E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457254-97B0-9A63-077A-FD3FD8F8C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DA7288-1CBF-4D90-D10E-08D2681DC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CC8A23-5C5A-F876-524F-6DE463F2C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61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607B-B99E-169A-AADB-F90DC3690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A8DA7A-76A5-193D-0789-2E9007C74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B4C832-BFB3-602D-D48E-4C1FD9B54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EDEF72-1903-DA40-6241-5F93BA90C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48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FB844-103E-72E3-F1A0-4502AC5D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54E7F7-FC9E-2ECA-D925-B3007DC40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A48312-7046-7B08-19B6-A4076C162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11F64B-B1F3-5A2F-2487-E4A8A3F67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4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248E-62B2-54D7-D7E9-60CCD586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6EF035-C872-8639-8789-C710A3147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A000E47-FB76-1DCA-73FB-6320CF355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09CC2-36A1-1ACB-967B-1A5057831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4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2C1B-E271-7B12-D52D-52846C5CA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5907722-5758-EAB9-BE9A-965B02175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FACEC5-1F3A-B84B-92E4-287310038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E3F177-4035-EE32-15FC-5593F8CA9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2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4AA2-4DAF-05A6-8AE8-9C1303D6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7535BD-672D-8F63-B036-6468AEB2D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52E5BF-D705-E6B7-D88F-AEF0F671D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103DA1-E490-3B52-E10B-360077A31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3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1317-ECB3-EEA1-E51F-40A2A517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ACE34FE-5833-A057-9202-B7498845C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6643BB-8F72-3761-7E94-904FECE8C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DBD8CD-C42F-7339-E20F-CBC84406A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5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8935C-9FED-48B0-6D94-968CC2FE3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86FE74-AD36-E84B-0FBE-445B602CE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7D4891-539B-629C-1645-D505C99BB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00A2BB-13D1-885A-32C2-647DFF646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1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38087-065C-1A37-5BF7-642A4FF4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A7183C-5E50-FF9D-84C7-FB079CF96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4F0D0A-5A40-181D-3D5B-E85EFF2C2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A6B82F-FE90-158E-BF24-00347A848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0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981E-5264-6610-D302-7998B73D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119B52-1AD9-A69B-7F8D-54C6183D1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8DA89C-8D59-B845-B2D4-D0D2EA1D3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5D055B-595C-984A-A99B-A38D06B8F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0E5AB-5DA9-47EE-B987-CA13171A1B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9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7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0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3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3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5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B9AA58-0506-4F84-9AD2-561EDA10650E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42DC2D-09CC-4D7B-AABD-C5897C47F36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customXml" Target="../ink/ink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21" Type="http://schemas.openxmlformats.org/officeDocument/2006/relationships/customXml" Target="../ink/ink19.xml"/><Relationship Id="rId42" Type="http://schemas.openxmlformats.org/officeDocument/2006/relationships/customXml" Target="../ink/ink34.xml"/><Relationship Id="rId47" Type="http://schemas.openxmlformats.org/officeDocument/2006/relationships/customXml" Target="../ink/ink38.xml"/><Relationship Id="rId63" Type="http://schemas.openxmlformats.org/officeDocument/2006/relationships/customXml" Target="../ink/ink49.xml"/><Relationship Id="rId68" Type="http://schemas.openxmlformats.org/officeDocument/2006/relationships/customXml" Target="../ink/ink53.xml"/><Relationship Id="rId16" Type="http://schemas.openxmlformats.org/officeDocument/2006/relationships/customXml" Target="../ink/ink15.xml"/><Relationship Id="rId11" Type="http://schemas.openxmlformats.org/officeDocument/2006/relationships/customXml" Target="../ink/ink12.xml"/><Relationship Id="rId24" Type="http://schemas.openxmlformats.org/officeDocument/2006/relationships/customXml" Target="../ink/ink21.xml"/><Relationship Id="rId32" Type="http://schemas.openxmlformats.org/officeDocument/2006/relationships/image" Target="../media/image41.png"/><Relationship Id="rId37" Type="http://schemas.openxmlformats.org/officeDocument/2006/relationships/customXml" Target="../ink/ink30.xml"/><Relationship Id="rId40" Type="http://schemas.openxmlformats.org/officeDocument/2006/relationships/image" Target="../media/image42.png"/><Relationship Id="rId45" Type="http://schemas.openxmlformats.org/officeDocument/2006/relationships/customXml" Target="../ink/ink37.xml"/><Relationship Id="rId53" Type="http://schemas.openxmlformats.org/officeDocument/2006/relationships/customXml" Target="../ink/ink42.xml"/><Relationship Id="rId58" Type="http://schemas.openxmlformats.org/officeDocument/2006/relationships/customXml" Target="../ink/ink45.xml"/><Relationship Id="rId66" Type="http://schemas.openxmlformats.org/officeDocument/2006/relationships/image" Target="../media/image49.png"/><Relationship Id="rId74" Type="http://schemas.openxmlformats.org/officeDocument/2006/relationships/customXml" Target="../ink/ink57.xml"/><Relationship Id="rId79" Type="http://schemas.openxmlformats.org/officeDocument/2006/relationships/image" Target="../media/image53.png"/><Relationship Id="rId5" Type="http://schemas.openxmlformats.org/officeDocument/2006/relationships/customXml" Target="../ink/ink8.xml"/><Relationship Id="rId61" Type="http://schemas.openxmlformats.org/officeDocument/2006/relationships/image" Target="../media/image48.png"/><Relationship Id="rId19" Type="http://schemas.openxmlformats.org/officeDocument/2006/relationships/customXml" Target="../ink/ink18.xml"/><Relationship Id="rId14" Type="http://schemas.openxmlformats.org/officeDocument/2006/relationships/customXml" Target="../ink/ink14.xml"/><Relationship Id="rId22" Type="http://schemas.openxmlformats.org/officeDocument/2006/relationships/customXml" Target="../ink/ink20.xml"/><Relationship Id="rId27" Type="http://schemas.openxmlformats.org/officeDocument/2006/relationships/customXml" Target="../ink/ink23.xml"/><Relationship Id="rId30" Type="http://schemas.openxmlformats.org/officeDocument/2006/relationships/image" Target="../media/image40.png"/><Relationship Id="rId35" Type="http://schemas.openxmlformats.org/officeDocument/2006/relationships/customXml" Target="../ink/ink28.xml"/><Relationship Id="rId43" Type="http://schemas.openxmlformats.org/officeDocument/2006/relationships/customXml" Target="../ink/ink35.xml"/><Relationship Id="rId48" Type="http://schemas.openxmlformats.org/officeDocument/2006/relationships/image" Target="../media/image44.png"/><Relationship Id="rId56" Type="http://schemas.openxmlformats.org/officeDocument/2006/relationships/image" Target="../media/image47.png"/><Relationship Id="rId64" Type="http://schemas.openxmlformats.org/officeDocument/2006/relationships/customXml" Target="../ink/ink50.xml"/><Relationship Id="rId69" Type="http://schemas.openxmlformats.org/officeDocument/2006/relationships/image" Target="../media/image50.png"/><Relationship Id="rId77" Type="http://schemas.openxmlformats.org/officeDocument/2006/relationships/image" Target="../media/image52.png"/><Relationship Id="rId8" Type="http://schemas.openxmlformats.org/officeDocument/2006/relationships/image" Target="../media/image33.png"/><Relationship Id="rId51" Type="http://schemas.openxmlformats.org/officeDocument/2006/relationships/customXml" Target="../ink/ink41.xml"/><Relationship Id="rId72" Type="http://schemas.openxmlformats.org/officeDocument/2006/relationships/customXml" Target="../ink/ink55.xml"/><Relationship Id="rId3" Type="http://schemas.openxmlformats.org/officeDocument/2006/relationships/image" Target="../media/image31.png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5" Type="http://schemas.openxmlformats.org/officeDocument/2006/relationships/image" Target="../media/image38.png"/><Relationship Id="rId33" Type="http://schemas.openxmlformats.org/officeDocument/2006/relationships/customXml" Target="../ink/ink26.xml"/><Relationship Id="rId38" Type="http://schemas.openxmlformats.org/officeDocument/2006/relationships/customXml" Target="../ink/ink31.xml"/><Relationship Id="rId46" Type="http://schemas.openxmlformats.org/officeDocument/2006/relationships/image" Target="../media/image43.png"/><Relationship Id="rId59" Type="http://schemas.openxmlformats.org/officeDocument/2006/relationships/customXml" Target="../ink/ink46.xml"/><Relationship Id="rId67" Type="http://schemas.openxmlformats.org/officeDocument/2006/relationships/customXml" Target="../ink/ink52.xml"/><Relationship Id="rId20" Type="http://schemas.openxmlformats.org/officeDocument/2006/relationships/image" Target="../media/image36.png"/><Relationship Id="rId41" Type="http://schemas.openxmlformats.org/officeDocument/2006/relationships/customXml" Target="../ink/ink33.xml"/><Relationship Id="rId54" Type="http://schemas.openxmlformats.org/officeDocument/2006/relationships/image" Target="../media/image46.png"/><Relationship Id="rId62" Type="http://schemas.openxmlformats.org/officeDocument/2006/relationships/customXml" Target="../ink/ink48.xml"/><Relationship Id="rId70" Type="http://schemas.openxmlformats.org/officeDocument/2006/relationships/customXml" Target="../ink/ink54.xml"/><Relationship Id="rId75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5" Type="http://schemas.openxmlformats.org/officeDocument/2006/relationships/image" Target="../media/image35.png"/><Relationship Id="rId23" Type="http://schemas.openxmlformats.org/officeDocument/2006/relationships/image" Target="../media/image37.png"/><Relationship Id="rId28" Type="http://schemas.openxmlformats.org/officeDocument/2006/relationships/image" Target="../media/image39.png"/><Relationship Id="rId36" Type="http://schemas.openxmlformats.org/officeDocument/2006/relationships/customXml" Target="../ink/ink29.xml"/><Relationship Id="rId49" Type="http://schemas.openxmlformats.org/officeDocument/2006/relationships/customXml" Target="../ink/ink39.xml"/><Relationship Id="rId57" Type="http://schemas.openxmlformats.org/officeDocument/2006/relationships/customXml" Target="../ink/ink44.xml"/><Relationship Id="rId10" Type="http://schemas.openxmlformats.org/officeDocument/2006/relationships/customXml" Target="../ink/ink11.xml"/><Relationship Id="rId31" Type="http://schemas.openxmlformats.org/officeDocument/2006/relationships/customXml" Target="../ink/ink25.xml"/><Relationship Id="rId44" Type="http://schemas.openxmlformats.org/officeDocument/2006/relationships/customXml" Target="../ink/ink36.xml"/><Relationship Id="rId52" Type="http://schemas.openxmlformats.org/officeDocument/2006/relationships/image" Target="../media/image45.png"/><Relationship Id="rId60" Type="http://schemas.openxmlformats.org/officeDocument/2006/relationships/customXml" Target="../ink/ink47.xml"/><Relationship Id="rId65" Type="http://schemas.openxmlformats.org/officeDocument/2006/relationships/customXml" Target="../ink/ink51.xml"/><Relationship Id="rId73" Type="http://schemas.openxmlformats.org/officeDocument/2006/relationships/customXml" Target="../ink/ink56.xml"/><Relationship Id="rId78" Type="http://schemas.openxmlformats.org/officeDocument/2006/relationships/customXml" Target="../ink/ink60.xml"/><Relationship Id="rId4" Type="http://schemas.openxmlformats.org/officeDocument/2006/relationships/image" Target="../media/image32.png"/><Relationship Id="rId9" Type="http://schemas.openxmlformats.org/officeDocument/2006/relationships/customXml" Target="../ink/ink10.xml"/><Relationship Id="rId13" Type="http://schemas.openxmlformats.org/officeDocument/2006/relationships/image" Target="../media/image34.png"/><Relationship Id="rId18" Type="http://schemas.openxmlformats.org/officeDocument/2006/relationships/customXml" Target="../ink/ink17.xml"/><Relationship Id="rId39" Type="http://schemas.openxmlformats.org/officeDocument/2006/relationships/customXml" Target="../ink/ink32.xml"/><Relationship Id="rId34" Type="http://schemas.openxmlformats.org/officeDocument/2006/relationships/customXml" Target="../ink/ink27.xml"/><Relationship Id="rId50" Type="http://schemas.openxmlformats.org/officeDocument/2006/relationships/customXml" Target="../ink/ink40.xml"/><Relationship Id="rId55" Type="http://schemas.openxmlformats.org/officeDocument/2006/relationships/customXml" Target="../ink/ink43.xml"/><Relationship Id="rId76" Type="http://schemas.openxmlformats.org/officeDocument/2006/relationships/customXml" Target="../ink/ink59.xml"/><Relationship Id="rId7" Type="http://schemas.openxmlformats.org/officeDocument/2006/relationships/customXml" Target="../ink/ink9.xml"/><Relationship Id="rId71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customXml" Target="../ink/ink71.xml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customXml" Target="../ink/ink7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openxmlformats.org/officeDocument/2006/relationships/customXml" Target="../ink/ink72.xml"/><Relationship Id="rId10" Type="http://schemas.openxmlformats.org/officeDocument/2006/relationships/customXml" Target="../ink/ink69.xml"/><Relationship Id="rId4" Type="http://schemas.openxmlformats.org/officeDocument/2006/relationships/customXml" Target="../ink/ink65.xml"/><Relationship Id="rId9" Type="http://schemas.openxmlformats.org/officeDocument/2006/relationships/customXml" Target="../ink/ink68.xml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customXml" Target="../ink/ink73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customXml" Target="../ink/ink75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customXml" Target="../ink/ink80.xml"/><Relationship Id="rId3" Type="http://schemas.openxmlformats.org/officeDocument/2006/relationships/image" Target="../media/image87.png"/><Relationship Id="rId7" Type="http://schemas.openxmlformats.org/officeDocument/2006/relationships/customXml" Target="../ink/ink77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10" Type="http://schemas.openxmlformats.org/officeDocument/2006/relationships/image" Target="../media/image90.png"/><Relationship Id="rId4" Type="http://schemas.openxmlformats.org/officeDocument/2006/relationships/image" Target="../media/image88.png"/><Relationship Id="rId9" Type="http://schemas.openxmlformats.org/officeDocument/2006/relationships/customXml" Target="../ink/ink78.xml"/><Relationship Id="rId1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fdo@dvorec-sakh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4C238-4FE6-2097-434B-DFE60E7E2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424" y="2039577"/>
            <a:ext cx="10442448" cy="525780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Навигатор дополнительного образования детей: запись детей на программы и алгоритм обработки заявок;</a:t>
            </a:r>
            <a:br>
              <a:rPr lang="ru-RU" sz="4800" dirty="0">
                <a:latin typeface="Bahnschrift Condensed" panose="020B0502040204020203" pitchFamily="34" charset="0"/>
              </a:rPr>
            </a:br>
            <a:br>
              <a:rPr lang="ru-RU" sz="4800" dirty="0">
                <a:latin typeface="Bahnschrift Condensed" panose="020B0502040204020203" pitchFamily="34" charset="0"/>
              </a:rPr>
            </a:br>
            <a:r>
              <a:rPr lang="ru-RU" sz="4800" dirty="0">
                <a:latin typeface="Bahnschrift Condensed" panose="020B0502040204020203" pitchFamily="34" charset="0"/>
              </a:rPr>
              <a:t>Сертификат дополнительного образования: возможности, получение и использование</a:t>
            </a:r>
            <a:br>
              <a:rPr lang="ru-RU" sz="4800" dirty="0">
                <a:latin typeface="Bahnschrift Condensed" panose="020B0502040204020203" pitchFamily="34" charset="0"/>
              </a:rPr>
            </a:br>
            <a:br>
              <a:rPr lang="ru-RU" sz="4800" dirty="0">
                <a:latin typeface="Bahnschrift Condensed" panose="020B0502040204020203" pitchFamily="34" charset="0"/>
              </a:rPr>
            </a:br>
            <a:endParaRPr lang="ru-RU" sz="48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219DA-793D-F532-6413-6240EB36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03" y="64008"/>
            <a:ext cx="2121873" cy="21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705E-BC83-CF79-EA76-4C43FBDD9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8D110-BDBC-C21E-3E5A-0224A69C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Зачисление детей на программы </a:t>
            </a:r>
            <a:br>
              <a:rPr lang="ru-RU" sz="3200" dirty="0">
                <a:latin typeface="Bahnschrift" panose="020B0502040204020203" pitchFamily="34" charset="0"/>
              </a:rPr>
            </a:br>
            <a:r>
              <a:rPr lang="ru-RU" sz="3200" dirty="0">
                <a:latin typeface="Bahnschrift" panose="020B0502040204020203" pitchFamily="34" charset="0"/>
              </a:rPr>
              <a:t>дополнительного образования через АИС «ПФДО» </a:t>
            </a:r>
            <a:br>
              <a:rPr lang="ru-RU" sz="3200" dirty="0">
                <a:latin typeface="Bahnschrift" panose="020B0502040204020203" pitchFamily="34" charset="0"/>
              </a:rPr>
            </a:br>
            <a:r>
              <a:rPr lang="ru-RU" sz="3200" dirty="0">
                <a:latin typeface="Bahnschrift" panose="020B0502040204020203" pitchFamily="34" charset="0"/>
              </a:rPr>
              <a:t>(для родителей и обучающихся с 14-ти лет)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8110E9-4053-E5D5-E2AD-0A4261C7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880"/>
            <a:ext cx="8267700" cy="4265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B9FEF-9F25-CB16-0B95-66B059C95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00" y="5460301"/>
            <a:ext cx="5191850" cy="685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AB11E6B3-244C-29B6-A208-C7E2E26B34B9}"/>
                  </a:ext>
                </a:extLst>
              </p14:cNvPr>
              <p14:cNvContentPartPr/>
              <p14:nvPr/>
            </p14:nvContentPartPr>
            <p14:xfrm>
              <a:off x="9654300" y="5890080"/>
              <a:ext cx="556920" cy="72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AB11E6B3-244C-29B6-A208-C7E2E26B34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5300" y="5872080"/>
                <a:ext cx="57456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C749409-FC31-02FF-C8ED-A43EB3D15E11}"/>
              </a:ext>
            </a:extLst>
          </p:cNvPr>
          <p:cNvSpPr txBox="1"/>
          <p:nvPr/>
        </p:nvSpPr>
        <p:spPr>
          <a:xfrm>
            <a:off x="8423148" y="1961597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Родитель/обучающийся с 14-ти лет заходит на сайт </a:t>
            </a:r>
            <a:r>
              <a:rPr lang="en-US" dirty="0">
                <a:solidFill>
                  <a:srgbClr val="0070C0"/>
                </a:solidFill>
              </a:rPr>
              <a:t>65.pfdo.ru</a:t>
            </a:r>
            <a:r>
              <a:rPr lang="ru-RU" dirty="0"/>
              <a:t>;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На странице сайта необходимо выбрать опцию </a:t>
            </a:r>
            <a:r>
              <a:rPr lang="ru-RU" dirty="0">
                <a:solidFill>
                  <a:srgbClr val="0070C0"/>
                </a:solidFill>
              </a:rPr>
              <a:t>«войти».</a:t>
            </a:r>
          </a:p>
        </p:txBody>
      </p:sp>
    </p:spTree>
    <p:extLst>
      <p:ext uri="{BB962C8B-B14F-4D97-AF65-F5344CB8AC3E}">
        <p14:creationId xmlns:p14="http://schemas.microsoft.com/office/powerpoint/2010/main" val="305178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42F95-46B2-6275-EBB4-8A945B0E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5E81B2A-DE10-FD38-4889-308C89CE9959}"/>
              </a:ext>
            </a:extLst>
          </p:cNvPr>
          <p:cNvSpPr txBox="1"/>
          <p:nvPr/>
        </p:nvSpPr>
        <p:spPr>
          <a:xfrm>
            <a:off x="6667201" y="672966"/>
            <a:ext cx="42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входа необходимо ввести логин и пароль, указанные на сертификате.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8EF09-1826-379B-BAB7-D4E1D312B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59" y="1931083"/>
            <a:ext cx="5750957" cy="306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A336B-79F3-2B80-B10E-00F8FBE6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42" y="113484"/>
            <a:ext cx="4276037" cy="605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49B6CB0-EFF5-9F69-0553-FA03D302983C}"/>
              </a:ext>
            </a:extLst>
          </p:cNvPr>
          <p:cNvGrpSpPr/>
          <p:nvPr/>
        </p:nvGrpSpPr>
        <p:grpSpPr>
          <a:xfrm>
            <a:off x="2755370" y="2412680"/>
            <a:ext cx="756360" cy="39600"/>
            <a:chOff x="2755370" y="2412680"/>
            <a:chExt cx="756360" cy="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A8024FFB-19D6-DE20-F07F-94067A057C78}"/>
                    </a:ext>
                  </a:extLst>
                </p14:cNvPr>
                <p14:cNvContentPartPr/>
                <p14:nvPr/>
              </p14:nvContentPartPr>
              <p14:xfrm>
                <a:off x="2755370" y="2419160"/>
                <a:ext cx="360" cy="3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A8024FFB-19D6-DE20-F07F-94067A057C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92730" y="235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A90B5B07-CFC5-ED9D-29B2-1BFE98850C01}"/>
                    </a:ext>
                  </a:extLst>
                </p14:cNvPr>
                <p14:cNvContentPartPr/>
                <p14:nvPr/>
              </p14:nvContentPartPr>
              <p14:xfrm>
                <a:off x="2780930" y="2419160"/>
                <a:ext cx="39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A90B5B07-CFC5-ED9D-29B2-1BFE98850C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18290" y="2356160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84C86781-60F4-9188-67F6-DC50C477CD42}"/>
                    </a:ext>
                  </a:extLst>
                </p14:cNvPr>
                <p14:cNvContentPartPr/>
                <p14:nvPr/>
              </p14:nvContentPartPr>
              <p14:xfrm>
                <a:off x="2806490" y="2419160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84C86781-60F4-9188-67F6-DC50C477CD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3490" y="235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D9FFE6DE-21B8-585B-42BF-DB26E4690CE7}"/>
                    </a:ext>
                  </a:extLst>
                </p14:cNvPr>
                <p14:cNvContentPartPr/>
                <p14:nvPr/>
              </p14:nvContentPartPr>
              <p14:xfrm>
                <a:off x="2812970" y="2425280"/>
                <a:ext cx="3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D9FFE6DE-21B8-585B-42BF-DB26E4690C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9970" y="23626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E7488EC3-3563-CCC4-239D-0A4ADC046566}"/>
                    </a:ext>
                  </a:extLst>
                </p14:cNvPr>
                <p14:cNvContentPartPr/>
                <p14:nvPr/>
              </p14:nvContentPartPr>
              <p14:xfrm>
                <a:off x="2863370" y="2419160"/>
                <a:ext cx="360" cy="3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E7488EC3-3563-CCC4-239D-0A4ADC046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00730" y="235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A35EB0DF-B13A-8D35-3EA0-19A35782105B}"/>
                    </a:ext>
                  </a:extLst>
                </p14:cNvPr>
                <p14:cNvContentPartPr/>
                <p14:nvPr/>
              </p14:nvContentPartPr>
              <p14:xfrm>
                <a:off x="2882810" y="2419160"/>
                <a:ext cx="7920" cy="36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A35EB0DF-B13A-8D35-3EA0-19A3578210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9810" y="2356160"/>
                  <a:ext cx="13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61399A8A-95D7-2FA8-487E-4A9ABF55E0F5}"/>
                    </a:ext>
                  </a:extLst>
                </p14:cNvPr>
                <p14:cNvContentPartPr/>
                <p14:nvPr/>
              </p14:nvContentPartPr>
              <p14:xfrm>
                <a:off x="2901530" y="2419160"/>
                <a:ext cx="34560" cy="3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61399A8A-95D7-2FA8-487E-4A9ABF55E0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38890" y="2356160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D38E888F-3BF7-F557-9456-54F8754A5B16}"/>
                    </a:ext>
                  </a:extLst>
                </p14:cNvPr>
                <p14:cNvContentPartPr/>
                <p14:nvPr/>
              </p14:nvContentPartPr>
              <p14:xfrm>
                <a:off x="3035090" y="2431760"/>
                <a:ext cx="3960" cy="36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D38E888F-3BF7-F557-9456-54F8754A5B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72450" y="2369120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E1D20F53-A1F9-ED03-62D9-95BA22CD49AB}"/>
                    </a:ext>
                  </a:extLst>
                </p14:cNvPr>
                <p14:cNvContentPartPr/>
                <p14:nvPr/>
              </p14:nvContentPartPr>
              <p14:xfrm>
                <a:off x="3060290" y="2431760"/>
                <a:ext cx="360" cy="3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E1D20F53-A1F9-ED03-62D9-95BA22CD49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97650" y="23691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C20BC855-C42C-2F53-6ADA-1A80589A6457}"/>
                    </a:ext>
                  </a:extLst>
                </p14:cNvPr>
                <p14:cNvContentPartPr/>
                <p14:nvPr/>
              </p14:nvContentPartPr>
              <p14:xfrm>
                <a:off x="3041210" y="2425280"/>
                <a:ext cx="360" cy="3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C20BC855-C42C-2F53-6ADA-1A80589A64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8570" y="23626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2EF33BE8-96A4-5A14-4DB1-98868B8E7976}"/>
                    </a:ext>
                  </a:extLst>
                </p14:cNvPr>
                <p14:cNvContentPartPr/>
                <p14:nvPr/>
              </p14:nvContentPartPr>
              <p14:xfrm>
                <a:off x="3092330" y="2425280"/>
                <a:ext cx="12960" cy="36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2EF33BE8-96A4-5A14-4DB1-98868B8E79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9330" y="2362640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0B07D29A-C6E9-6B2C-D0A7-92B9D659C0DB}"/>
                    </a:ext>
                  </a:extLst>
                </p14:cNvPr>
                <p14:cNvContentPartPr/>
                <p14:nvPr/>
              </p14:nvContentPartPr>
              <p14:xfrm>
                <a:off x="3358730" y="2438240"/>
                <a:ext cx="360" cy="36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0B07D29A-C6E9-6B2C-D0A7-92B9D659C0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96090" y="23752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0DBD7700-DB26-75D7-4FAD-CF6119999EB2}"/>
                    </a:ext>
                  </a:extLst>
                </p14:cNvPr>
                <p14:cNvContentPartPr/>
                <p14:nvPr/>
              </p14:nvContentPartPr>
              <p14:xfrm>
                <a:off x="3192770" y="2412680"/>
                <a:ext cx="1440" cy="36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0DBD7700-DB26-75D7-4FAD-CF6119999E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29770" y="234968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F8B0E76F-C8A1-AD47-00F2-E12F9D17C266}"/>
                    </a:ext>
                  </a:extLst>
                </p14:cNvPr>
                <p14:cNvContentPartPr/>
                <p14:nvPr/>
              </p14:nvContentPartPr>
              <p14:xfrm>
                <a:off x="3193850" y="2412680"/>
                <a:ext cx="62640" cy="1260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F8B0E76F-C8A1-AD47-00F2-E12F9D17C2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0850" y="2349680"/>
                  <a:ext cx="18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AE46ED7C-28B5-9BDA-542D-7E1950A61AB0}"/>
                    </a:ext>
                  </a:extLst>
                </p14:cNvPr>
                <p14:cNvContentPartPr/>
                <p14:nvPr/>
              </p14:nvContentPartPr>
              <p14:xfrm>
                <a:off x="3340010" y="2431760"/>
                <a:ext cx="360" cy="36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AE46ED7C-28B5-9BDA-542D-7E1950A61A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7010" y="23691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5FA69189-447B-FDB8-D2DB-B2A7F1E3C99D}"/>
                    </a:ext>
                  </a:extLst>
                </p14:cNvPr>
                <p14:cNvContentPartPr/>
                <p14:nvPr/>
              </p14:nvContentPartPr>
              <p14:xfrm>
                <a:off x="3340010" y="2431760"/>
                <a:ext cx="8640" cy="36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5FA69189-447B-FDB8-D2DB-B2A7F1E3C9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7010" y="2369120"/>
                  <a:ext cx="134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1571F15A-6D59-3897-0D34-4B5D3B2DD743}"/>
                    </a:ext>
                  </a:extLst>
                </p14:cNvPr>
                <p14:cNvContentPartPr/>
                <p14:nvPr/>
              </p14:nvContentPartPr>
              <p14:xfrm>
                <a:off x="3441530" y="2450840"/>
                <a:ext cx="10440" cy="144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1571F15A-6D59-3897-0D34-4B5D3B2DD7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78530" y="2387840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E2880266-540B-3BA1-A767-D43264839D67}"/>
                    </a:ext>
                  </a:extLst>
                </p14:cNvPr>
                <p14:cNvContentPartPr/>
                <p14:nvPr/>
              </p14:nvContentPartPr>
              <p14:xfrm>
                <a:off x="3479690" y="2443280"/>
                <a:ext cx="360" cy="792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E2880266-540B-3BA1-A767-D43264839D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6690" y="2380640"/>
                  <a:ext cx="12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748F96D3-259F-505E-7190-E6C6C8AD9B5F}"/>
                    </a:ext>
                  </a:extLst>
                </p14:cNvPr>
                <p14:cNvContentPartPr/>
                <p14:nvPr/>
              </p14:nvContentPartPr>
              <p14:xfrm>
                <a:off x="3435050" y="2438240"/>
                <a:ext cx="360" cy="3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748F96D3-259F-505E-7190-E6C6C8AD9B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2050" y="23752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D5829863-941B-4080-5B91-9DC43D41BA50}"/>
                    </a:ext>
                  </a:extLst>
                </p14:cNvPr>
                <p14:cNvContentPartPr/>
                <p14:nvPr/>
              </p14:nvContentPartPr>
              <p14:xfrm>
                <a:off x="3435050" y="2438240"/>
                <a:ext cx="360" cy="36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D5829863-941B-4080-5B91-9DC43D41BA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2050" y="23752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00C73748-0C42-111C-C647-254C84D87CF2}"/>
                    </a:ext>
                  </a:extLst>
                </p14:cNvPr>
                <p14:cNvContentPartPr/>
                <p14:nvPr/>
              </p14:nvContentPartPr>
              <p14:xfrm>
                <a:off x="3460250" y="2431760"/>
                <a:ext cx="1440" cy="3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00C73748-0C42-111C-C647-254C84D87C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7610" y="236912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4FF530ED-5A41-2AEF-74ED-11DDE007EE38}"/>
                    </a:ext>
                  </a:extLst>
                </p14:cNvPr>
                <p14:cNvContentPartPr/>
                <p14:nvPr/>
              </p14:nvContentPartPr>
              <p14:xfrm>
                <a:off x="3498410" y="2431760"/>
                <a:ext cx="1440" cy="36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4FF530ED-5A41-2AEF-74ED-11DDE007EE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35770" y="236912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24A865EA-FE7E-D998-3805-EBF4E3937269}"/>
                    </a:ext>
                  </a:extLst>
                </p14:cNvPr>
                <p14:cNvContentPartPr/>
                <p14:nvPr/>
              </p14:nvContentPartPr>
              <p14:xfrm>
                <a:off x="3511370" y="2425280"/>
                <a:ext cx="360" cy="36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24A865EA-FE7E-D998-3805-EBF4E39372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8370" y="23626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858E9EE6-DA20-5BBB-2CB3-DD0D6BE43E28}"/>
                    </a:ext>
                  </a:extLst>
                </p14:cNvPr>
                <p14:cNvContentPartPr/>
                <p14:nvPr/>
              </p14:nvContentPartPr>
              <p14:xfrm>
                <a:off x="3511370" y="2425280"/>
                <a:ext cx="360" cy="3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858E9EE6-DA20-5BBB-2CB3-DD0D6BE43E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8370" y="23626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8144164-1160-23D5-8B50-74BA1DC04C3F}"/>
              </a:ext>
            </a:extLst>
          </p:cNvPr>
          <p:cNvGrpSpPr/>
          <p:nvPr/>
        </p:nvGrpSpPr>
        <p:grpSpPr>
          <a:xfrm>
            <a:off x="2304650" y="2939720"/>
            <a:ext cx="1607040" cy="64080"/>
            <a:chOff x="2304650" y="2939720"/>
            <a:chExt cx="160704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96A111A9-652F-8F57-0B49-66A0AD0344C7}"/>
                    </a:ext>
                  </a:extLst>
                </p14:cNvPr>
                <p14:cNvContentPartPr/>
                <p14:nvPr/>
              </p14:nvContentPartPr>
              <p14:xfrm>
                <a:off x="2304650" y="2987960"/>
                <a:ext cx="3960" cy="288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96A111A9-652F-8F57-0B49-66A0AD0344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42010" y="2925320"/>
                  <a:ext cx="129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C01CE870-73A9-6B5B-AFE5-B5CA5556DF02}"/>
                    </a:ext>
                  </a:extLst>
                </p14:cNvPr>
                <p14:cNvContentPartPr/>
                <p14:nvPr/>
              </p14:nvContentPartPr>
              <p14:xfrm>
                <a:off x="2336330" y="2977880"/>
                <a:ext cx="360" cy="36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C01CE870-73A9-6B5B-AFE5-B5CA5556DF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3690" y="29148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0DF66D04-076E-030B-3091-FB5C72CEF008}"/>
                    </a:ext>
                  </a:extLst>
                </p14:cNvPr>
                <p14:cNvContentPartPr/>
                <p14:nvPr/>
              </p14:nvContentPartPr>
              <p14:xfrm>
                <a:off x="2336330" y="2958800"/>
                <a:ext cx="1440" cy="3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0DF66D04-076E-030B-3091-FB5C72CEF0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3690" y="289616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061B4ADD-F7D4-6FF3-36EC-26E0F7B588AB}"/>
                    </a:ext>
                  </a:extLst>
                </p14:cNvPr>
                <p14:cNvContentPartPr/>
                <p14:nvPr/>
              </p14:nvContentPartPr>
              <p14:xfrm>
                <a:off x="2374490" y="2958800"/>
                <a:ext cx="360" cy="36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061B4ADD-F7D4-6FF3-36EC-26E0F7B588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11850" y="289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827A7022-DB61-C575-450D-F8F99D89DCD2}"/>
                    </a:ext>
                  </a:extLst>
                </p14:cNvPr>
                <p14:cNvContentPartPr/>
                <p14:nvPr/>
              </p14:nvContentPartPr>
              <p14:xfrm>
                <a:off x="2387450" y="2958800"/>
                <a:ext cx="360" cy="3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827A7022-DB61-C575-450D-F8F99D89DC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4450" y="289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E94B057D-FC98-9C8E-CB27-C62ECF52FD1A}"/>
                    </a:ext>
                  </a:extLst>
                </p14:cNvPr>
                <p14:cNvContentPartPr/>
                <p14:nvPr/>
              </p14:nvContentPartPr>
              <p14:xfrm>
                <a:off x="2469890" y="2977880"/>
                <a:ext cx="1440" cy="144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E94B057D-FC98-9C8E-CB27-C62ECF52FD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07250" y="2914880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C144401F-085B-0B42-CD83-30944836C25D}"/>
                    </a:ext>
                  </a:extLst>
                </p14:cNvPr>
                <p14:cNvContentPartPr/>
                <p14:nvPr/>
              </p14:nvContentPartPr>
              <p14:xfrm>
                <a:off x="2527130" y="2984000"/>
                <a:ext cx="6480" cy="36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C144401F-085B-0B42-CD83-30944836C25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64130" y="2921360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0FDF8B84-8D8F-1984-7E60-B051BFDBA72B}"/>
                    </a:ext>
                  </a:extLst>
                </p14:cNvPr>
                <p14:cNvContentPartPr/>
                <p14:nvPr/>
              </p14:nvContentPartPr>
              <p14:xfrm>
                <a:off x="2666810" y="2971760"/>
                <a:ext cx="360" cy="3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0FDF8B84-8D8F-1984-7E60-B051BFDBA7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03810" y="29087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8272DBBB-1988-B2D5-5D06-5A93EAA5DE82}"/>
                    </a:ext>
                  </a:extLst>
                </p14:cNvPr>
                <p14:cNvContentPartPr/>
                <p14:nvPr/>
              </p14:nvContentPartPr>
              <p14:xfrm>
                <a:off x="2666810" y="2939720"/>
                <a:ext cx="360" cy="3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272DBBB-1988-B2D5-5D06-5A93EAA5DE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03810" y="28767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F858958F-5240-B418-1672-E71CA8AD9956}"/>
                    </a:ext>
                  </a:extLst>
                </p14:cNvPr>
                <p14:cNvContentPartPr/>
                <p14:nvPr/>
              </p14:nvContentPartPr>
              <p14:xfrm>
                <a:off x="2698490" y="2958800"/>
                <a:ext cx="360" cy="14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F858958F-5240-B418-1672-E71CA8AD99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35490" y="2896160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CCB27616-6B28-1277-5488-2A26220BCAD5}"/>
                    </a:ext>
                  </a:extLst>
                </p14:cNvPr>
                <p14:cNvContentPartPr/>
                <p14:nvPr/>
              </p14:nvContentPartPr>
              <p14:xfrm>
                <a:off x="2742770" y="2977880"/>
                <a:ext cx="86400" cy="3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CCB27616-6B28-1277-5488-2A26220BCA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80130" y="2914880"/>
                  <a:ext cx="212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44FBFF89-0360-2EAA-13DC-78AF92EF9A17}"/>
                    </a:ext>
                  </a:extLst>
                </p14:cNvPr>
                <p14:cNvContentPartPr/>
                <p14:nvPr/>
              </p14:nvContentPartPr>
              <p14:xfrm>
                <a:off x="2869850" y="2977880"/>
                <a:ext cx="63720" cy="6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44FBFF89-0360-2EAA-13DC-78AF92EF9A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07210" y="2914880"/>
                  <a:ext cx="189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DA2C6F2A-DB9F-50B7-FFF5-95207DE66C42}"/>
                    </a:ext>
                  </a:extLst>
                </p14:cNvPr>
                <p14:cNvContentPartPr/>
                <p14:nvPr/>
              </p14:nvContentPartPr>
              <p14:xfrm>
                <a:off x="3003050" y="2984000"/>
                <a:ext cx="360" cy="36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DA2C6F2A-DB9F-50B7-FFF5-95207DE66C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40410" y="29213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F470ED60-CB44-E314-7FDC-D00841E6147A}"/>
                    </a:ext>
                  </a:extLst>
                </p14:cNvPr>
                <p14:cNvContentPartPr/>
                <p14:nvPr/>
              </p14:nvContentPartPr>
              <p14:xfrm>
                <a:off x="3066770" y="2996960"/>
                <a:ext cx="360" cy="36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F470ED60-CB44-E314-7FDC-D00841E614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04130" y="2933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3BB72EDC-6974-2B22-AA64-532113B61EEB}"/>
                    </a:ext>
                  </a:extLst>
                </p14:cNvPr>
                <p14:cNvContentPartPr/>
                <p14:nvPr/>
              </p14:nvContentPartPr>
              <p14:xfrm>
                <a:off x="3079370" y="2965280"/>
                <a:ext cx="360" cy="36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3BB72EDC-6974-2B22-AA64-532113B61EE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6730" y="2902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004EBFE2-7A27-0C79-5A5E-6298B4946DFA}"/>
                    </a:ext>
                  </a:extLst>
                </p14:cNvPr>
                <p14:cNvContentPartPr/>
                <p14:nvPr/>
              </p14:nvContentPartPr>
              <p14:xfrm>
                <a:off x="3162170" y="2972120"/>
                <a:ext cx="25920" cy="61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004EBFE2-7A27-0C79-5A5E-6298B4946D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99170" y="2909480"/>
                  <a:ext cx="151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5C1C57FA-0C78-D415-9A47-436E2CBEBB7C}"/>
                    </a:ext>
                  </a:extLst>
                </p14:cNvPr>
                <p14:cNvContentPartPr/>
                <p14:nvPr/>
              </p14:nvContentPartPr>
              <p14:xfrm>
                <a:off x="3206450" y="2971760"/>
                <a:ext cx="360" cy="36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5C1C57FA-0C78-D415-9A47-436E2CBEBB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43810" y="29087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45057614-A622-7FED-F825-AB4F9465435E}"/>
                    </a:ext>
                  </a:extLst>
                </p14:cNvPr>
                <p14:cNvContentPartPr/>
                <p14:nvPr/>
              </p14:nvContentPartPr>
              <p14:xfrm>
                <a:off x="3333530" y="3003440"/>
                <a:ext cx="360" cy="3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45057614-A622-7FED-F825-AB4F946543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0530" y="29404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0D587A53-B0D0-595E-F631-477A2383B021}"/>
                    </a:ext>
                  </a:extLst>
                </p14:cNvPr>
                <p14:cNvContentPartPr/>
                <p14:nvPr/>
              </p14:nvContentPartPr>
              <p14:xfrm>
                <a:off x="3320570" y="2996960"/>
                <a:ext cx="360" cy="36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0D587A53-B0D0-595E-F631-477A2383B0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57930" y="29339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34A7990F-47B6-10D8-672F-94A1CC825438}"/>
                    </a:ext>
                  </a:extLst>
                </p14:cNvPr>
                <p14:cNvContentPartPr/>
                <p14:nvPr/>
              </p14:nvContentPartPr>
              <p14:xfrm>
                <a:off x="3377810" y="2986880"/>
                <a:ext cx="4320" cy="39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34A7990F-47B6-10D8-672F-94A1CC8254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15170" y="2924240"/>
                  <a:ext cx="129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0C4B5425-0CBA-5E5C-4EB4-F0C01AE73E32}"/>
                    </a:ext>
                  </a:extLst>
                </p14:cNvPr>
                <p14:cNvContentPartPr/>
                <p14:nvPr/>
              </p14:nvContentPartPr>
              <p14:xfrm>
                <a:off x="3384290" y="2965280"/>
                <a:ext cx="360" cy="36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0C4B5425-0CBA-5E5C-4EB4-F0C01AE73E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1650" y="2902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6F86B04F-2A19-1AA6-0183-C387F709D49A}"/>
                    </a:ext>
                  </a:extLst>
                </p14:cNvPr>
                <p14:cNvContentPartPr/>
                <p14:nvPr/>
              </p14:nvContentPartPr>
              <p14:xfrm>
                <a:off x="3422450" y="2971760"/>
                <a:ext cx="103680" cy="36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6F86B04F-2A19-1AA6-0183-C387F709D4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9810" y="2908760"/>
                  <a:ext cx="229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B2660BFE-D569-F3B3-A834-362928D6D0BD}"/>
                    </a:ext>
                  </a:extLst>
                </p14:cNvPr>
                <p14:cNvContentPartPr/>
                <p14:nvPr/>
              </p14:nvContentPartPr>
              <p14:xfrm>
                <a:off x="3549530" y="2971760"/>
                <a:ext cx="97200" cy="36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B2660BFE-D569-F3B3-A834-362928D6D0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6530" y="2908760"/>
                  <a:ext cx="22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1327972B-B7DC-5845-555A-5EDEA404F7A7}"/>
                    </a:ext>
                  </a:extLst>
                </p14:cNvPr>
                <p14:cNvContentPartPr/>
                <p14:nvPr/>
              </p14:nvContentPartPr>
              <p14:xfrm>
                <a:off x="3720890" y="2977880"/>
                <a:ext cx="360" cy="36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1327972B-B7DC-5845-555A-5EDEA404F7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7890" y="29148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EDC7B4FE-EA52-989C-3917-B74F6C1413C3}"/>
                    </a:ext>
                  </a:extLst>
                </p14:cNvPr>
                <p14:cNvContentPartPr/>
                <p14:nvPr/>
              </p14:nvContentPartPr>
              <p14:xfrm>
                <a:off x="3777770" y="2977880"/>
                <a:ext cx="3960" cy="36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EDC7B4FE-EA52-989C-3917-B74F6C1413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15130" y="2914880"/>
                  <a:ext cx="129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0B2BFCAB-5D1F-A4C0-6A9F-C9B1806E162A}"/>
                    </a:ext>
                  </a:extLst>
                </p14:cNvPr>
                <p14:cNvContentPartPr/>
                <p14:nvPr/>
              </p14:nvContentPartPr>
              <p14:xfrm>
                <a:off x="3911330" y="2990480"/>
                <a:ext cx="360" cy="36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0B2BFCAB-5D1F-A4C0-6A9F-C9B1806E16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48690" y="2927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2F3A5C9B-1AD3-AF56-3C8B-DD908DE4525D}"/>
                    </a:ext>
                  </a:extLst>
                </p14:cNvPr>
                <p14:cNvContentPartPr/>
                <p14:nvPr/>
              </p14:nvContentPartPr>
              <p14:xfrm>
                <a:off x="3873170" y="2965280"/>
                <a:ext cx="360" cy="36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2F3A5C9B-1AD3-AF56-3C8B-DD908DE452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0530" y="2902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A4BC4A1F-2396-4AF5-04ED-BA14BB985DE4}"/>
                  </a:ext>
                </a:extLst>
              </p14:cNvPr>
              <p14:cNvContentPartPr/>
              <p14:nvPr/>
            </p14:nvContentPartPr>
            <p14:xfrm>
              <a:off x="1765010" y="4368560"/>
              <a:ext cx="896040" cy="72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A4BC4A1F-2396-4AF5-04ED-BA14BB985D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02010" y="4242560"/>
                <a:ext cx="1021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620A41D6-FC8B-B084-96EC-593F6309A36D}"/>
                  </a:ext>
                </a:extLst>
              </p14:cNvPr>
              <p14:cNvContentPartPr/>
              <p14:nvPr/>
            </p14:nvContentPartPr>
            <p14:xfrm>
              <a:off x="4038410" y="4355600"/>
              <a:ext cx="699120" cy="720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620A41D6-FC8B-B084-96EC-593F6309A3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75410" y="4229600"/>
                <a:ext cx="8247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47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90155-4255-FAD7-EE83-F3FF680B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479EA-47BE-92FB-E0C1-BA43FBB32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869"/>
            <a:ext cx="12192000" cy="3852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489F3-1E94-F63A-0323-F5953881FF72}"/>
              </a:ext>
            </a:extLst>
          </p:cNvPr>
          <p:cNvSpPr txBox="1"/>
          <p:nvPr/>
        </p:nvSpPr>
        <p:spPr>
          <a:xfrm>
            <a:off x="0" y="29881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открывается личный кабинет сертификата ребёнка, </a:t>
            </a:r>
          </a:p>
          <a:p>
            <a:pPr algn="ctr"/>
            <a:r>
              <a:rPr lang="ru-RU" sz="2400" dirty="0"/>
              <a:t>выбираем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«Записаться в кружок/секцию» </a:t>
            </a:r>
            <a:r>
              <a:rPr lang="ru-RU" sz="2400" dirty="0"/>
              <a:t>или нажимаем на кнопку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«В навигатор».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91824B35-5F19-6CFC-C769-E74DBBB0882C}"/>
                  </a:ext>
                </a:extLst>
              </p14:cNvPr>
              <p14:cNvContentPartPr/>
              <p14:nvPr/>
            </p14:nvContentPartPr>
            <p14:xfrm rot="20913425">
              <a:off x="1102278" y="1584942"/>
              <a:ext cx="1364127" cy="741602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1824B35-5F19-6CFC-C769-E74DBBB088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0913425">
                <a:off x="1093277" y="1575942"/>
                <a:ext cx="1381768" cy="759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D6637FAA-4761-8F9E-F14C-36502D2C9FFF}"/>
                  </a:ext>
                </a:extLst>
              </p14:cNvPr>
              <p14:cNvContentPartPr/>
              <p14:nvPr/>
            </p14:nvContentPartPr>
            <p14:xfrm>
              <a:off x="9811224" y="1371528"/>
              <a:ext cx="974160" cy="9741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D6637FAA-4761-8F9E-F14C-36502D2C9F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2224" y="1362528"/>
                <a:ext cx="99180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219B2653-3976-1F58-C7F5-615E5841282A}"/>
                  </a:ext>
                </a:extLst>
              </p14:cNvPr>
              <p14:cNvContentPartPr/>
              <p14:nvPr/>
            </p14:nvContentPartPr>
            <p14:xfrm>
              <a:off x="3580957" y="2476051"/>
              <a:ext cx="167132" cy="49104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219B2653-3976-1F58-C7F5-615E584128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7922" y="2413327"/>
                <a:ext cx="292841" cy="17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1A8C999F-6EE1-D899-C7CF-C5D4C9281870}"/>
                  </a:ext>
                </a:extLst>
              </p14:cNvPr>
              <p14:cNvContentPartPr/>
              <p14:nvPr/>
            </p14:nvContentPartPr>
            <p14:xfrm>
              <a:off x="11003208" y="1727388"/>
              <a:ext cx="146520" cy="7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1A8C999F-6EE1-D899-C7CF-C5D4C92818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40208" y="1601388"/>
                <a:ext cx="2721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A77BF-A49C-7E86-97E5-FCDB88BB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2BBBA-02D4-22BE-217D-3554809A52F3}"/>
              </a:ext>
            </a:extLst>
          </p:cNvPr>
          <p:cNvSpPr txBox="1"/>
          <p:nvPr/>
        </p:nvSpPr>
        <p:spPr>
          <a:xfrm>
            <a:off x="8220457" y="1859339"/>
            <a:ext cx="37832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Открывается перечень реализуемых программ. Найти конкретную ДОП можно: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названию программы;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организации, реализующей данную программу.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Если нет конкретной программы для записи ребёнка, </a:t>
            </a:r>
          </a:p>
          <a:p>
            <a:r>
              <a:rPr lang="ru-RU" dirty="0"/>
              <a:t>можно выбрать другие фильтры: </a:t>
            </a:r>
          </a:p>
          <a:p>
            <a:r>
              <a:rPr lang="ru-RU" dirty="0"/>
              <a:t>по направленности, возрасту и т.п.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64562-FEAA-48D6-6039-6A5FED76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220456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5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E9D7-2FD1-CEB1-C254-81CF7638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CC880-3830-2C9E-EA2E-A366E40E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810"/>
            <a:ext cx="12192000" cy="4041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57B05-490D-B05A-FCD6-A15FEFDE90E7}"/>
              </a:ext>
            </a:extLst>
          </p:cNvPr>
          <p:cNvSpPr txBox="1"/>
          <p:nvPr/>
        </p:nvSpPr>
        <p:spPr>
          <a:xfrm>
            <a:off x="0" y="60841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Следующий шаг – выбрать подходящую по расписанию группу для зачисления.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38DB75DF-89EF-2BDC-8E16-4B1AA85731B3}"/>
                  </a:ext>
                </a:extLst>
              </p14:cNvPr>
              <p14:cNvContentPartPr/>
              <p14:nvPr/>
            </p14:nvContentPartPr>
            <p14:xfrm>
              <a:off x="5833480" y="1520204"/>
              <a:ext cx="2067328" cy="170738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38DB75DF-89EF-2BDC-8E16-4B1AA8573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0474" y="1457168"/>
                <a:ext cx="2192981" cy="29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E4278964-CCA4-6F01-C121-243650C56C61}"/>
                  </a:ext>
                </a:extLst>
              </p14:cNvPr>
              <p14:cNvContentPartPr/>
              <p14:nvPr/>
            </p14:nvContentPartPr>
            <p14:xfrm>
              <a:off x="181305" y="2459313"/>
              <a:ext cx="2414520" cy="1872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E4278964-CCA4-6F01-C121-243650C56C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305" y="2396313"/>
                <a:ext cx="2540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2A689482-C010-D0E7-15E2-7A790BB1279A}"/>
                  </a:ext>
                </a:extLst>
              </p14:cNvPr>
              <p14:cNvContentPartPr/>
              <p14:nvPr/>
            </p14:nvContentPartPr>
            <p14:xfrm>
              <a:off x="6267780" y="2487888"/>
              <a:ext cx="2414520" cy="187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2A689482-C010-D0E7-15E2-7A790BB127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4780" y="2424888"/>
                <a:ext cx="2540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693EF43A-4242-EC7B-5457-6949F25180B1}"/>
                  </a:ext>
                </a:extLst>
              </p14:cNvPr>
              <p14:cNvContentPartPr/>
              <p14:nvPr/>
            </p14:nvContentPartPr>
            <p14:xfrm>
              <a:off x="6752685" y="2478528"/>
              <a:ext cx="2414520" cy="1872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693EF43A-4242-EC7B-5457-6949F25180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9685" y="2415528"/>
                <a:ext cx="2540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514FCDA9-0FE2-11EF-0504-3407982F72B7}"/>
                  </a:ext>
                </a:extLst>
              </p14:cNvPr>
              <p14:cNvContentPartPr/>
              <p14:nvPr/>
            </p14:nvContentPartPr>
            <p14:xfrm>
              <a:off x="1400226" y="4682022"/>
              <a:ext cx="123840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514FCDA9-0FE2-11EF-0504-3407982F72B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37226" y="4619022"/>
                <a:ext cx="1364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A47DE384-911A-7C0C-1BC9-C5FD3A89CC35}"/>
                  </a:ext>
                </a:extLst>
              </p14:cNvPr>
              <p14:cNvContentPartPr/>
              <p14:nvPr/>
            </p14:nvContentPartPr>
            <p14:xfrm>
              <a:off x="7437321" y="4682022"/>
              <a:ext cx="123840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A47DE384-911A-7C0C-1BC9-C5FD3A89CC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4321" y="4619022"/>
                <a:ext cx="1364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103FE198-A1BB-91CC-173E-C7A97B6D9333}"/>
                  </a:ext>
                </a:extLst>
              </p14:cNvPr>
              <p14:cNvContentPartPr/>
              <p14:nvPr/>
            </p14:nvContentPartPr>
            <p14:xfrm>
              <a:off x="713850" y="4139142"/>
              <a:ext cx="541080" cy="3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103FE198-A1BB-91CC-173E-C7A97B6D93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0850" y="4076142"/>
                <a:ext cx="666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668C6865-298D-DBAA-906D-19C1B64972E6}"/>
                  </a:ext>
                </a:extLst>
              </p14:cNvPr>
              <p14:cNvContentPartPr/>
              <p14:nvPr/>
            </p14:nvContentPartPr>
            <p14:xfrm>
              <a:off x="6752685" y="4139142"/>
              <a:ext cx="534600" cy="72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668C6865-298D-DBAA-906D-19C1B64972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9685" y="4013142"/>
                <a:ext cx="66024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99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BC39-4351-BE38-F5E7-D880DA03A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3342F-69CC-230B-8F28-4D35E107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4" y="382970"/>
            <a:ext cx="5510534" cy="263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317DD-8EEF-B0D6-4ABE-4EEB3A8AD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72" y="382970"/>
            <a:ext cx="3382887" cy="228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183B30-460C-0524-AA48-507547E9D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3465513"/>
            <a:ext cx="12009120" cy="224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46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2A602-EF2D-BBD8-105A-914073429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414D0-0D0C-4A6E-9F53-6991DB5B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82387"/>
            <a:ext cx="11811000" cy="252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5EA27-928E-C4C0-205F-DC5F31EB3F1C}"/>
              </a:ext>
            </a:extLst>
          </p:cNvPr>
          <p:cNvSpPr txBox="1"/>
          <p:nvPr/>
        </p:nvSpPr>
        <p:spPr>
          <a:xfrm>
            <a:off x="0" y="541059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Посмотреть заявку и отследить её статус можно </a:t>
            </a:r>
          </a:p>
          <a:p>
            <a:pPr algn="ctr"/>
            <a:r>
              <a:rPr lang="ru-RU" sz="2800" dirty="0"/>
              <a:t>во вкладке </a:t>
            </a:r>
            <a:r>
              <a:rPr lang="ru-RU" sz="2800" dirty="0">
                <a:solidFill>
                  <a:srgbClr val="0070C0"/>
                </a:solidFill>
              </a:rPr>
              <a:t>«Мои кружки и секции»</a:t>
            </a:r>
            <a:r>
              <a:rPr lang="ru-RU" sz="2800" dirty="0"/>
              <a:t> – </a:t>
            </a:r>
            <a:r>
              <a:rPr lang="ru-RU" sz="2800" dirty="0">
                <a:solidFill>
                  <a:srgbClr val="0070C0"/>
                </a:solidFill>
              </a:rPr>
              <a:t>«Заявки».</a:t>
            </a:r>
          </a:p>
        </p:txBody>
      </p:sp>
    </p:spTree>
    <p:extLst>
      <p:ext uri="{BB962C8B-B14F-4D97-AF65-F5344CB8AC3E}">
        <p14:creationId xmlns:p14="http://schemas.microsoft.com/office/powerpoint/2010/main" val="198338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C95A-2C2B-40A1-0F0B-59BBFF330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0B73-4598-DA5A-48F8-B4CB53F6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741"/>
            <a:ext cx="12192000" cy="1450757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Зачисление детей на программы </a:t>
            </a:r>
            <a:br>
              <a:rPr lang="ru-RU" sz="3200" dirty="0">
                <a:latin typeface="Bahnschrift" panose="020B0502040204020203" pitchFamily="34" charset="0"/>
              </a:rPr>
            </a:br>
            <a:r>
              <a:rPr lang="ru-RU" sz="3200" dirty="0">
                <a:latin typeface="Bahnschrift" panose="020B0502040204020203" pitchFamily="34" charset="0"/>
              </a:rPr>
              <a:t>дополнительного образования через АИС «ПФДО» </a:t>
            </a:r>
            <a:br>
              <a:rPr lang="ru-RU" sz="3200" dirty="0">
                <a:latin typeface="Bahnschrift" panose="020B0502040204020203" pitchFamily="34" charset="0"/>
              </a:rPr>
            </a:br>
            <a:r>
              <a:rPr lang="ru-RU" sz="3200" dirty="0">
                <a:latin typeface="Bahnschrift" panose="020B0502040204020203" pitchFamily="34" charset="0"/>
              </a:rPr>
              <a:t>(для организаций, реализующих программы </a:t>
            </a:r>
            <a:br>
              <a:rPr lang="ru-RU" sz="3200" dirty="0">
                <a:latin typeface="Bahnschrift" panose="020B0502040204020203" pitchFamily="34" charset="0"/>
              </a:rPr>
            </a:br>
            <a:r>
              <a:rPr lang="ru-RU" sz="3200" dirty="0">
                <a:latin typeface="Bahnschrift" panose="020B0502040204020203" pitchFamily="34" charset="0"/>
              </a:rPr>
              <a:t>дополнительного образования)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59A64-8D4D-98BB-7198-E3D0ED6ACEAF}"/>
              </a:ext>
            </a:extLst>
          </p:cNvPr>
          <p:cNvSpPr txBox="1"/>
          <p:nvPr/>
        </p:nvSpPr>
        <p:spPr>
          <a:xfrm>
            <a:off x="6096000" y="213211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Для зачисления ребёнка на ДОП</a:t>
            </a:r>
          </a:p>
          <a:p>
            <a:r>
              <a:rPr lang="ru-RU" sz="2400" dirty="0"/>
              <a:t>организацией необходимо зайти </a:t>
            </a:r>
          </a:p>
          <a:p>
            <a:r>
              <a:rPr lang="ru-RU" sz="2400" dirty="0"/>
              <a:t>в личный кабинет АИС «ПФДО» организации </a:t>
            </a:r>
          </a:p>
          <a:p>
            <a:r>
              <a:rPr lang="ru-RU" sz="2400" dirty="0"/>
              <a:t>или ответственного лица.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44406-112B-04A0-53B5-603C6AAD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2034823"/>
            <a:ext cx="3390900" cy="41479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51F15A-3888-6602-C8FE-43AB76CC43A9}"/>
              </a:ext>
            </a:extLst>
          </p:cNvPr>
          <p:cNvSpPr/>
          <p:nvPr/>
        </p:nvSpPr>
        <p:spPr>
          <a:xfrm>
            <a:off x="2520225" y="5075680"/>
            <a:ext cx="3080475" cy="3440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17441-F3CF-63AC-ED34-22A573A02903}"/>
              </a:ext>
            </a:extLst>
          </p:cNvPr>
          <p:cNvSpPr txBox="1"/>
          <p:nvPr/>
        </p:nvSpPr>
        <p:spPr>
          <a:xfrm>
            <a:off x="6095999" y="4528425"/>
            <a:ext cx="5749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 разделе «обучающиеся» выбрать: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E8AA7-FC84-6499-6D3B-471CFD4E13F4}"/>
              </a:ext>
            </a:extLst>
          </p:cNvPr>
          <p:cNvSpPr txBox="1"/>
          <p:nvPr/>
        </p:nvSpPr>
        <p:spPr>
          <a:xfrm>
            <a:off x="6095999" y="5030883"/>
            <a:ext cx="574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для детей, ранее не обучавшихся по ДОП организации.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91B57-0811-ECD5-1188-5928C7036C9C}"/>
              </a:ext>
            </a:extLst>
          </p:cNvPr>
          <p:cNvSpPr txBox="1"/>
          <p:nvPr/>
        </p:nvSpPr>
        <p:spPr>
          <a:xfrm>
            <a:off x="6095997" y="5632074"/>
            <a:ext cx="609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- для детей, ранее уже обучавшихся по ДОП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8135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E9AE-110B-099D-AB60-776CB4897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C7F97-686E-F797-BC57-A02C2830704D}"/>
              </a:ext>
            </a:extLst>
          </p:cNvPr>
          <p:cNvSpPr txBox="1"/>
          <p:nvPr/>
        </p:nvSpPr>
        <p:spPr>
          <a:xfrm>
            <a:off x="6181726" y="803665"/>
            <a:ext cx="5934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Шаг 1. Прописать номер сертификата</a:t>
            </a:r>
          </a:p>
          <a:p>
            <a:r>
              <a:rPr lang="ru-RU" sz="2000" dirty="0"/>
              <a:t>И ФИО обучающегося.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9F018-F191-2651-CABD-037E70CB5C31}"/>
              </a:ext>
            </a:extLst>
          </p:cNvPr>
          <p:cNvSpPr txBox="1"/>
          <p:nvPr/>
        </p:nvSpPr>
        <p:spPr>
          <a:xfrm>
            <a:off x="6181726" y="1544882"/>
            <a:ext cx="5934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данные верны и сертификат найден, </a:t>
            </a:r>
          </a:p>
          <a:p>
            <a:r>
              <a:rPr lang="ru-RU" sz="2000" dirty="0"/>
              <a:t>появится следующее сообщение: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8EE3BC-6341-A7B6-E50E-98366206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3" y="803665"/>
            <a:ext cx="5298734" cy="475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DFD857-6AC7-2F56-0AD7-DA4C4392B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6" y="2574159"/>
            <a:ext cx="4888430" cy="178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18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D35B-63AC-F722-3BA0-7A90A8B9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6CC9B6-AEBA-237D-F79D-5C2AE482E948}"/>
              </a:ext>
            </a:extLst>
          </p:cNvPr>
          <p:cNvSpPr txBox="1"/>
          <p:nvPr/>
        </p:nvSpPr>
        <p:spPr>
          <a:xfrm>
            <a:off x="0" y="28396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Шаг 2. Пропишите название программы и группы, </a:t>
            </a:r>
          </a:p>
          <a:p>
            <a:pPr algn="ctr"/>
            <a:r>
              <a:rPr lang="ru-RU" sz="3200" dirty="0"/>
              <a:t>куда требуется записать ребёнка.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E72457-9B59-F21D-8E5A-90B0DD7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70" y="1673353"/>
            <a:ext cx="9081460" cy="427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3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CAEC-3E73-25A6-930D-3880784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dirty="0">
                <a:latin typeface="Bahnschrift" panose="020B0502040204020203" pitchFamily="34" charset="0"/>
              </a:rPr>
              <a:t>Способы зачисления детей на программы дополнительного образования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A9868C-B59A-9D37-296A-9A2EDEAFD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01" y="2844030"/>
            <a:ext cx="3809524" cy="9523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DE4186-5F04-1654-283D-B2186E52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4" y="2381691"/>
            <a:ext cx="1822196" cy="1822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01671E-E8A8-A0CA-B56D-0118C07BA7D1}"/>
              </a:ext>
            </a:extLst>
          </p:cNvPr>
          <p:cNvSpPr txBox="1"/>
          <p:nvPr/>
        </p:nvSpPr>
        <p:spPr>
          <a:xfrm>
            <a:off x="585216" y="4445881"/>
            <a:ext cx="505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Родители/обучающиеся с 14-ти лет через личный кабинет в АИС «ПФДО»;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Организация/ответственное лицо через личный кабинет в АИС «ПФДО»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353E9-9E94-66D0-1953-0848EAA2811A}"/>
              </a:ext>
            </a:extLst>
          </p:cNvPr>
          <p:cNvSpPr txBox="1"/>
          <p:nvPr/>
        </p:nvSpPr>
        <p:spPr>
          <a:xfrm>
            <a:off x="6201918" y="486137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Родители через личный кабинет в ФГИС «ЕПГУ»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820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F5E28-73A8-1A9D-F789-C81E78E67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078DC2-44E2-98F9-0603-D4E2174C2B52}"/>
              </a:ext>
            </a:extLst>
          </p:cNvPr>
          <p:cNvSpPr txBox="1"/>
          <p:nvPr/>
        </p:nvSpPr>
        <p:spPr>
          <a:xfrm>
            <a:off x="0" y="49636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Шаг 3. Создание заявки.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031DB-C852-6D22-102A-F7018EAA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17" y="1476939"/>
            <a:ext cx="11694165" cy="390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13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5C50-2FAA-1565-98BD-312E7402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A5F9AF-03E4-A8CE-CFA3-B70C7C63435C}"/>
              </a:ext>
            </a:extLst>
          </p:cNvPr>
          <p:cNvSpPr txBox="1"/>
          <p:nvPr/>
        </p:nvSpPr>
        <p:spPr>
          <a:xfrm>
            <a:off x="0" y="503423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 создании нового договора </a:t>
            </a:r>
          </a:p>
          <a:p>
            <a:pPr algn="ctr"/>
            <a:r>
              <a:rPr lang="ru-RU" sz="2800" dirty="0"/>
              <a:t>(зачисление ранее не обучавшегося ребёнка):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59950-39D3-91C1-A3EA-92DBB918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0" y="2041864"/>
            <a:ext cx="11704559" cy="284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41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1A8F5-AC51-50BB-078F-F2806190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87B4E-251D-1127-37CC-F2389EB4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435667"/>
            <a:ext cx="6215365" cy="3681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504B67-8663-742B-0993-F394A2B39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687" y="440434"/>
            <a:ext cx="5906487" cy="3681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84D67D67-1D79-039A-7C4C-CCBDFC2871FD}"/>
                  </a:ext>
                </a:extLst>
              </p14:cNvPr>
              <p14:cNvContentPartPr/>
              <p14:nvPr/>
            </p14:nvContentPartPr>
            <p14:xfrm>
              <a:off x="225893" y="1130758"/>
              <a:ext cx="3399823" cy="45719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84D67D67-1D79-039A-7C4C-CCBDFC2871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893" y="-1155192"/>
                <a:ext cx="3435463" cy="45719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1A6368-02C9-3F77-2B9E-48574111C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687" y="4126424"/>
            <a:ext cx="4972890" cy="94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59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00F2-87B2-7FE5-B3A4-EF080650A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69F42-0A9F-CCB0-48B6-03B34C36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859"/>
            <a:ext cx="12192000" cy="3747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ED82C-05C1-1A4C-3959-440398A6EC0B}"/>
              </a:ext>
            </a:extLst>
          </p:cNvPr>
          <p:cNvSpPr txBox="1"/>
          <p:nvPr/>
        </p:nvSpPr>
        <p:spPr>
          <a:xfrm>
            <a:off x="0" y="485135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Для просмотра обучающихся/заявок:</a:t>
            </a:r>
          </a:p>
          <a:p>
            <a:pPr algn="ctr"/>
            <a:r>
              <a:rPr lang="ru-RU" sz="3200" dirty="0"/>
              <a:t>раздел </a:t>
            </a:r>
            <a:r>
              <a:rPr lang="ru-RU" sz="3200" dirty="0">
                <a:solidFill>
                  <a:srgbClr val="0070C0"/>
                </a:solidFill>
              </a:rPr>
              <a:t>«обучающиеся» </a:t>
            </a:r>
            <a:r>
              <a:rPr lang="ru-RU" sz="3200" dirty="0"/>
              <a:t>- </a:t>
            </a:r>
            <a:r>
              <a:rPr lang="ru-RU" sz="3200" dirty="0">
                <a:solidFill>
                  <a:srgbClr val="0070C0"/>
                </a:solidFill>
              </a:rPr>
              <a:t>«список обучающихся по МЗ».</a:t>
            </a:r>
          </a:p>
        </p:txBody>
      </p:sp>
    </p:spTree>
    <p:extLst>
      <p:ext uri="{BB962C8B-B14F-4D97-AF65-F5344CB8AC3E}">
        <p14:creationId xmlns:p14="http://schemas.microsoft.com/office/powerpoint/2010/main" val="197557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A5394-932A-4C7F-A2C6-1145626B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1F8B11-A780-708F-CE1D-CA79FB85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100161"/>
            <a:ext cx="5634941" cy="2311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813F4-2889-19AF-EF94-E6783BB85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6" y="2934832"/>
            <a:ext cx="4087942" cy="30232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9B96D-31EF-6F0C-8A5B-4B0212668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19711"/>
            <a:ext cx="5696580" cy="43587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5256B6B5-02CA-9CFC-4D15-F154176549CB}"/>
                  </a:ext>
                </a:extLst>
              </p14:cNvPr>
              <p14:cNvContentPartPr/>
              <p14:nvPr/>
            </p14:nvContentPartPr>
            <p14:xfrm>
              <a:off x="840744" y="5138496"/>
              <a:ext cx="4069800" cy="72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256B6B5-02CA-9CFC-4D15-F154176549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744" y="5120496"/>
                <a:ext cx="40874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768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82821-836C-91AB-DDE2-AE04AD81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2332-6329-DD89-2DF4-1EA1803A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>
                <a:latin typeface="Bahnschrift" panose="020B0502040204020203" pitchFamily="34" charset="0"/>
              </a:rPr>
              <a:t>Сертификат дополнительного образования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B7188-C9A8-F48C-E62F-F45BADE772D5}"/>
              </a:ext>
            </a:extLst>
          </p:cNvPr>
          <p:cNvSpPr txBox="1"/>
          <p:nvPr/>
        </p:nvSpPr>
        <p:spPr>
          <a:xfrm>
            <a:off x="0" y="187502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F8EFAE-997B-BF75-D45F-35FC065B2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8" y="3087891"/>
            <a:ext cx="3832900" cy="89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A4211-E9D4-703B-3FB6-1D903CCA9488}"/>
              </a:ext>
            </a:extLst>
          </p:cNvPr>
          <p:cNvSpPr txBox="1"/>
          <p:nvPr/>
        </p:nvSpPr>
        <p:spPr>
          <a:xfrm>
            <a:off x="0" y="177977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Родитель/обучающийся с 14-ти лет может найти сертификат в разделе «персональные настройки» в АИС СГО.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Сертификат также отобразится в личном кабинете ФГИС «ЕПГУ».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CE6980-0E84-C7A2-5A20-A8A2437C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18" y="4128966"/>
            <a:ext cx="11745964" cy="1743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5A7E0139-5036-F75F-816C-C9336F3B742F}"/>
                  </a:ext>
                </a:extLst>
              </p14:cNvPr>
              <p14:cNvContentPartPr/>
              <p14:nvPr/>
            </p14:nvContentPartPr>
            <p14:xfrm>
              <a:off x="751875" y="3517078"/>
              <a:ext cx="2191350" cy="7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5A7E0139-5036-F75F-816C-C9336F3B74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864" y="3391078"/>
                <a:ext cx="2317012" cy="252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C9F9F59-B681-4D73-6A12-D7EED6E3281D}"/>
              </a:ext>
            </a:extLst>
          </p:cNvPr>
          <p:cNvSpPr txBox="1"/>
          <p:nvPr/>
        </p:nvSpPr>
        <p:spPr>
          <a:xfrm>
            <a:off x="4781550" y="3213683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Чтобы увидеть логин и пароль для входа в АИС «ПФДО» – </a:t>
            </a:r>
          </a:p>
          <a:p>
            <a:r>
              <a:rPr lang="ru-RU" dirty="0"/>
              <a:t>в</a:t>
            </a:r>
            <a:r>
              <a:rPr lang="ru-RU" sz="1800" dirty="0"/>
              <a:t>ыбрать</a:t>
            </a:r>
            <a:r>
              <a:rPr lang="ru-RU" dirty="0"/>
              <a:t> </a:t>
            </a:r>
            <a:r>
              <a:rPr lang="ru-RU" sz="1800" dirty="0"/>
              <a:t>«Файл с изображением сертификата».</a:t>
            </a:r>
          </a:p>
        </p:txBody>
      </p:sp>
    </p:spTree>
    <p:extLst>
      <p:ext uri="{BB962C8B-B14F-4D97-AF65-F5344CB8AC3E}">
        <p14:creationId xmlns:p14="http://schemas.microsoft.com/office/powerpoint/2010/main" val="189224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0E7C3-BEA2-5735-19FF-8FB3A9C1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9CFFD-2A71-4A02-C679-359B2C7463E8}"/>
              </a:ext>
            </a:extLst>
          </p:cNvPr>
          <p:cNvSpPr txBox="1"/>
          <p:nvPr/>
        </p:nvSpPr>
        <p:spPr>
          <a:xfrm>
            <a:off x="0" y="187502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3EA3C-4963-D836-71FE-235C55A0048B}"/>
              </a:ext>
            </a:extLst>
          </p:cNvPr>
          <p:cNvSpPr txBox="1"/>
          <p:nvPr/>
        </p:nvSpPr>
        <p:spPr>
          <a:xfrm>
            <a:off x="0" y="216412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Заявление на предоставление/активацию сертификата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BACD4-B642-F440-88FA-A2B94B60E04F}"/>
              </a:ext>
            </a:extLst>
          </p:cNvPr>
          <p:cNvSpPr txBox="1"/>
          <p:nvPr/>
        </p:nvSpPr>
        <p:spPr>
          <a:xfrm>
            <a:off x="-165736" y="869659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Сертификата нет/</a:t>
            </a:r>
            <a:r>
              <a:rPr lang="ru-RU" sz="2000" b="1" dirty="0" err="1"/>
              <a:t>неактивирован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C5EA1-7440-A79E-C074-7346E5125A9F}"/>
              </a:ext>
            </a:extLst>
          </p:cNvPr>
          <p:cNvSpPr txBox="1"/>
          <p:nvPr/>
        </p:nvSpPr>
        <p:spPr>
          <a:xfrm>
            <a:off x="6096000" y="869659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Ребёнок переехал из другого региона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2281A-4D4B-509A-E79D-A9440531E908}"/>
              </a:ext>
            </a:extLst>
          </p:cNvPr>
          <p:cNvSpPr txBox="1"/>
          <p:nvPr/>
        </p:nvSpPr>
        <p:spPr>
          <a:xfrm>
            <a:off x="1" y="365757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Сертификат есть, но другого муниципалитета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C3A25-8819-6ACC-55B9-3686350F404B}"/>
              </a:ext>
            </a:extLst>
          </p:cNvPr>
          <p:cNvSpPr txBox="1"/>
          <p:nvPr/>
        </p:nvSpPr>
        <p:spPr>
          <a:xfrm>
            <a:off x="1" y="422768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Справка из образовательной организации об обучении </a:t>
            </a:r>
          </a:p>
          <a:p>
            <a:pPr algn="ctr"/>
            <a:r>
              <a:rPr lang="ru-RU" sz="1800" dirty="0">
                <a:solidFill>
                  <a:srgbClr val="00B050"/>
                </a:solidFill>
              </a:rPr>
              <a:t>ИЛИ</a:t>
            </a:r>
            <a:r>
              <a:rPr lang="ru-RU" sz="1800" dirty="0"/>
              <a:t> </a:t>
            </a:r>
          </a:p>
          <a:p>
            <a:pPr algn="ctr"/>
            <a:r>
              <a:rPr lang="ru-RU" sz="1800" dirty="0"/>
              <a:t>Копия прописки ребёнка по фактическому пребыванию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4567F-F269-D4FC-AF2A-066722A38FD5}"/>
              </a:ext>
            </a:extLst>
          </p:cNvPr>
          <p:cNvSpPr txBox="1"/>
          <p:nvPr/>
        </p:nvSpPr>
        <p:spPr>
          <a:xfrm>
            <a:off x="6097524" y="422768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Справка из образовательной организации об обучении </a:t>
            </a:r>
          </a:p>
          <a:p>
            <a:pPr algn="ctr"/>
            <a:r>
              <a:rPr lang="ru-RU" sz="1800" dirty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1800" dirty="0"/>
              <a:t>Копия прописки ребёнка по фактическому пребыванию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5F571-F497-CED0-8992-B00F0959E216}"/>
              </a:ext>
            </a:extLst>
          </p:cNvPr>
          <p:cNvSpPr txBox="1"/>
          <p:nvPr/>
        </p:nvSpPr>
        <p:spPr>
          <a:xfrm>
            <a:off x="6095999" y="3657573"/>
            <a:ext cx="6094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 ребёнка гражданство не РФ (иное)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0C24A2-D19D-3D08-6236-6CA6D60F70CD}"/>
              </a:ext>
            </a:extLst>
          </p:cNvPr>
          <p:cNvSpPr txBox="1"/>
          <p:nvPr/>
        </p:nvSpPr>
        <p:spPr>
          <a:xfrm>
            <a:off x="0" y="3904119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EB1E32-F207-AC27-FBEF-36F7E54FC6F9}"/>
              </a:ext>
            </a:extLst>
          </p:cNvPr>
          <p:cNvSpPr txBox="1"/>
          <p:nvPr/>
        </p:nvSpPr>
        <p:spPr>
          <a:xfrm>
            <a:off x="6094476" y="390411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FC723-218A-6AC4-B104-F947936A3C4B}"/>
              </a:ext>
            </a:extLst>
          </p:cNvPr>
          <p:cNvSpPr txBox="1"/>
          <p:nvPr/>
        </p:nvSpPr>
        <p:spPr>
          <a:xfrm>
            <a:off x="6854952" y="1128651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+ Заморозка сертификата другого региона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BD8D22-D21B-7961-CA3B-D3DEFD38F05C}"/>
              </a:ext>
            </a:extLst>
          </p:cNvPr>
          <p:cNvSpPr txBox="1"/>
          <p:nvPr/>
        </p:nvSpPr>
        <p:spPr>
          <a:xfrm>
            <a:off x="-1388364" y="1154554"/>
            <a:ext cx="6725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*Возможен дубликат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8B91D53-4536-E416-94E7-4336C5306117}"/>
              </a:ext>
            </a:extLst>
          </p:cNvPr>
          <p:cNvCxnSpPr/>
          <p:nvPr/>
        </p:nvCxnSpPr>
        <p:spPr>
          <a:xfrm>
            <a:off x="3346515" y="1355202"/>
            <a:ext cx="480767" cy="807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ECAD399-85A5-B13F-6A61-52C871E652AC}"/>
              </a:ext>
            </a:extLst>
          </p:cNvPr>
          <p:cNvCxnSpPr>
            <a:cxnSpLocks/>
          </p:cNvCxnSpPr>
          <p:nvPr/>
        </p:nvCxnSpPr>
        <p:spPr>
          <a:xfrm flipH="1">
            <a:off x="7173797" y="1302980"/>
            <a:ext cx="486266" cy="860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4C42184-5B5C-C8A2-F938-3A8EB43C8453}"/>
              </a:ext>
            </a:extLst>
          </p:cNvPr>
          <p:cNvCxnSpPr>
            <a:cxnSpLocks/>
          </p:cNvCxnSpPr>
          <p:nvPr/>
        </p:nvCxnSpPr>
        <p:spPr>
          <a:xfrm flipV="1">
            <a:off x="3346515" y="2625794"/>
            <a:ext cx="480767" cy="876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EE868E2-DAE6-82B6-3321-E5DD774DBD49}"/>
              </a:ext>
            </a:extLst>
          </p:cNvPr>
          <p:cNvCxnSpPr>
            <a:cxnSpLocks/>
          </p:cNvCxnSpPr>
          <p:nvPr/>
        </p:nvCxnSpPr>
        <p:spPr>
          <a:xfrm flipH="1" flipV="1">
            <a:off x="7173797" y="2625794"/>
            <a:ext cx="565609" cy="8192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7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A8B3B-2C38-08C1-32D3-38E496D3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D39C15-D2DD-99B4-DDAE-6F9FCB08F872}"/>
              </a:ext>
            </a:extLst>
          </p:cNvPr>
          <p:cNvSpPr txBox="1"/>
          <p:nvPr/>
        </p:nvSpPr>
        <p:spPr>
          <a:xfrm>
            <a:off x="0" y="187502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29438-C213-1DA9-839A-05AEFA77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" y="180716"/>
            <a:ext cx="4196194" cy="60006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539A33-E353-2C90-55A2-3C26B6C8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010" y="3816468"/>
            <a:ext cx="5802761" cy="1825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3D641D95-085E-E6DE-30CB-795857BF1DF8}"/>
                  </a:ext>
                </a:extLst>
              </p14:cNvPr>
              <p14:cNvContentPartPr/>
              <p14:nvPr/>
            </p14:nvContentPartPr>
            <p14:xfrm>
              <a:off x="6199344" y="4059576"/>
              <a:ext cx="5395320" cy="72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D641D95-085E-E6DE-30CB-795857BF1D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344" y="3843576"/>
                <a:ext cx="55029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310F3B9D-4B57-646E-B058-DC741D39081E}"/>
                  </a:ext>
                </a:extLst>
              </p14:cNvPr>
              <p14:cNvContentPartPr/>
              <p14:nvPr/>
            </p14:nvContentPartPr>
            <p14:xfrm>
              <a:off x="6364080" y="934146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310F3B9D-4B57-646E-B058-DC741D3908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0080" y="8261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8FEE95F8-0D00-6A83-31A7-7408536D3226}"/>
                  </a:ext>
                </a:extLst>
              </p14:cNvPr>
              <p14:cNvContentPartPr/>
              <p14:nvPr/>
            </p14:nvContentPartPr>
            <p14:xfrm>
              <a:off x="6199344" y="4681296"/>
              <a:ext cx="5642280" cy="72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8FEE95F8-0D00-6A83-31A7-7408536D32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5344" y="4465296"/>
                <a:ext cx="57499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AA3E0ECF-D365-59E9-A353-4976137F58E6}"/>
                  </a:ext>
                </a:extLst>
              </p14:cNvPr>
              <p14:cNvContentPartPr/>
              <p14:nvPr/>
            </p14:nvContentPartPr>
            <p14:xfrm>
              <a:off x="6364080" y="1746216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AA3E0ECF-D365-59E9-A353-4976137F58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0080" y="1638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4B3647B4-5A3D-307B-019E-BADA6A0733AB}"/>
                  </a:ext>
                </a:extLst>
              </p14:cNvPr>
              <p14:cNvContentPartPr/>
              <p14:nvPr/>
            </p14:nvContentPartPr>
            <p14:xfrm>
              <a:off x="6208344" y="5330376"/>
              <a:ext cx="5670360" cy="72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4B3647B4-5A3D-307B-019E-BADA6A0733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4344" y="5114376"/>
                <a:ext cx="5778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2834A449-B58A-B6FE-C387-3CCEF737BC07}"/>
                  </a:ext>
                </a:extLst>
              </p14:cNvPr>
              <p14:cNvContentPartPr/>
              <p14:nvPr/>
            </p14:nvContentPartPr>
            <p14:xfrm>
              <a:off x="6354936" y="2523384"/>
              <a:ext cx="36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2834A449-B58A-B6FE-C387-3CCEF737BC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0936" y="2415744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D9A48C6-00E0-4080-F8EC-6B01198D072C}"/>
              </a:ext>
            </a:extLst>
          </p:cNvPr>
          <p:cNvSpPr txBox="1"/>
          <p:nvPr/>
        </p:nvSpPr>
        <p:spPr>
          <a:xfrm>
            <a:off x="3076505" y="761300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Заполняет заявитель (родитель/обучающийся с 14-ти лет)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7423DB-EA98-5948-C108-9F1428AAF4A3}"/>
              </a:ext>
            </a:extLst>
          </p:cNvPr>
          <p:cNvSpPr txBox="1"/>
          <p:nvPr/>
        </p:nvSpPr>
        <p:spPr>
          <a:xfrm>
            <a:off x="3199053" y="1611147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Заполняет ответственное лицо организации, в которой заявитель пишет заявление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154EC6-BEE8-8E84-AD3C-F13F5FAE1C0A}"/>
              </a:ext>
            </a:extLst>
          </p:cNvPr>
          <p:cNvSpPr txBox="1"/>
          <p:nvPr/>
        </p:nvSpPr>
        <p:spPr>
          <a:xfrm>
            <a:off x="3199053" y="2360377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Заполняет ответственное лицо организации, принимающей заявление</a:t>
            </a:r>
          </a:p>
        </p:txBody>
      </p:sp>
    </p:spTree>
    <p:extLst>
      <p:ext uri="{BB962C8B-B14F-4D97-AF65-F5344CB8AC3E}">
        <p14:creationId xmlns:p14="http://schemas.microsoft.com/office/powerpoint/2010/main" val="420610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3D2A-AA89-1903-0459-F55B83630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B812EB-BA64-14E2-292E-6A8A61544660}"/>
              </a:ext>
            </a:extLst>
          </p:cNvPr>
          <p:cNvSpPr txBox="1"/>
          <p:nvPr/>
        </p:nvSpPr>
        <p:spPr>
          <a:xfrm>
            <a:off x="0" y="187502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FE911-A93C-D986-1A26-CD1F6F7F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32" y="265534"/>
            <a:ext cx="5083572" cy="5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06AC6-E76C-797D-5225-CF2451C4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7C5DD5-005B-B8B3-F8E2-475D556C41C1}"/>
              </a:ext>
            </a:extLst>
          </p:cNvPr>
          <p:cNvSpPr txBox="1"/>
          <p:nvPr/>
        </p:nvSpPr>
        <p:spPr>
          <a:xfrm>
            <a:off x="0" y="187502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13499-89E2-87AA-D858-7FAD093035F9}"/>
              </a:ext>
            </a:extLst>
          </p:cNvPr>
          <p:cNvSpPr txBox="1"/>
          <p:nvPr/>
        </p:nvSpPr>
        <p:spPr>
          <a:xfrm>
            <a:off x="3000375" y="2913094"/>
            <a:ext cx="6191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pfdo@dvorec-sakh.ru</a:t>
            </a:r>
            <a:endParaRPr lang="en-US" sz="3200" b="1" dirty="0"/>
          </a:p>
          <a:p>
            <a:pPr algn="ctr"/>
            <a:r>
              <a:rPr lang="en-US" sz="3200" b="1" dirty="0"/>
              <a:t>+7 (4242) 51-54-25</a:t>
            </a:r>
            <a:endParaRPr lang="ru-RU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84DD5-4F05-627E-5251-3A76F6539898}"/>
              </a:ext>
            </a:extLst>
          </p:cNvPr>
          <p:cNvSpPr txBox="1"/>
          <p:nvPr/>
        </p:nvSpPr>
        <p:spPr>
          <a:xfrm>
            <a:off x="0" y="1367192"/>
            <a:ext cx="12265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Благодарим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B82BB-DDAF-8CD8-4EC0-7C2E632569D4}"/>
              </a:ext>
            </a:extLst>
          </p:cNvPr>
          <p:cNvSpPr txBox="1"/>
          <p:nvPr/>
        </p:nvSpPr>
        <p:spPr>
          <a:xfrm>
            <a:off x="0" y="214014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Муниципальный опорный центр дополнительного образования детей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городского округа «Город Южно-Сахалинск»</a:t>
            </a:r>
          </a:p>
        </p:txBody>
      </p:sp>
    </p:spTree>
    <p:extLst>
      <p:ext uri="{BB962C8B-B14F-4D97-AF65-F5344CB8AC3E}">
        <p14:creationId xmlns:p14="http://schemas.microsoft.com/office/powerpoint/2010/main" val="235599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C4D6-50DC-9DAD-313B-2C57418C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F80B5-A53F-1449-D546-390E6D77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Зачисление детей на программы дополнительного образования через ФГИС «ЕПГУ»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45AF5-F377-09C1-D699-E59C7064DBD4}"/>
              </a:ext>
            </a:extLst>
          </p:cNvPr>
          <p:cNvSpPr txBox="1"/>
          <p:nvPr/>
        </p:nvSpPr>
        <p:spPr>
          <a:xfrm>
            <a:off x="6135624" y="1963360"/>
            <a:ext cx="505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личном кабинете: </a:t>
            </a:r>
          </a:p>
          <a:p>
            <a:r>
              <a:rPr lang="ru-RU" sz="2400" dirty="0"/>
              <a:t>- Раздел «услуги </a:t>
            </a:r>
            <a:r>
              <a:rPr lang="ru-RU" sz="2400" dirty="0">
                <a:solidFill>
                  <a:srgbClr val="0070C0"/>
                </a:solidFill>
              </a:rPr>
              <a:t>для граждан</a:t>
            </a:r>
            <a:r>
              <a:rPr lang="ru-RU" sz="2400" dirty="0"/>
              <a:t>» - «Дети Образование» - </a:t>
            </a:r>
            <a:r>
              <a:rPr lang="ru-RU" sz="2400" dirty="0">
                <a:solidFill>
                  <a:srgbClr val="0070C0"/>
                </a:solidFill>
              </a:rPr>
              <a:t>Показать все </a:t>
            </a:r>
            <a:r>
              <a:rPr lang="ru-RU" sz="2400" dirty="0"/>
              <a:t>– «Запись в кружки и секции»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420650-07B6-3E0E-CE38-082F84F0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0" y="1963360"/>
            <a:ext cx="5430889" cy="397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78CC6-A410-76B9-A550-3287E6DF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624" y="4071333"/>
            <a:ext cx="5707656" cy="111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7F8B1B6A-E9E1-E11C-BD69-9E9417511D08}"/>
                  </a:ext>
                </a:extLst>
              </p14:cNvPr>
              <p14:cNvContentPartPr/>
              <p14:nvPr/>
            </p14:nvContentPartPr>
            <p14:xfrm>
              <a:off x="2998944" y="5092776"/>
              <a:ext cx="933480" cy="72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7F8B1B6A-E9E1-E11C-BD69-9E9417511D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9944" y="5074776"/>
                <a:ext cx="951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DBD5DB87-B06F-37C6-1B09-53939CC2C88D}"/>
                  </a:ext>
                </a:extLst>
              </p14:cNvPr>
              <p14:cNvContentPartPr/>
              <p14:nvPr/>
            </p14:nvContentPartPr>
            <p14:xfrm>
              <a:off x="9033984" y="4727160"/>
              <a:ext cx="1684800" cy="7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DBD5DB87-B06F-37C6-1B09-53939CC2C8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4984" y="4709160"/>
                <a:ext cx="17024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06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3BA0C-B249-DF5E-346A-7BE87C16099F}"/>
              </a:ext>
            </a:extLst>
          </p:cNvPr>
          <p:cNvSpPr txBox="1"/>
          <p:nvPr/>
        </p:nvSpPr>
        <p:spPr>
          <a:xfrm>
            <a:off x="6516624" y="1421767"/>
            <a:ext cx="591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Внимание: </a:t>
            </a:r>
            <a:r>
              <a:rPr lang="ru-RU" dirty="0"/>
              <a:t>«вы получите сертификат вместе с услугой» значит, что сертификат сформируется в системе, </a:t>
            </a:r>
          </a:p>
          <a:p>
            <a:r>
              <a:rPr lang="ru-RU" dirty="0"/>
              <a:t>но будет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неактивирован</a:t>
            </a:r>
            <a:r>
              <a:rPr lang="ru-RU" dirty="0"/>
              <a:t>. 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Активация через образовательную организацию ребёнка:</a:t>
            </a:r>
          </a:p>
          <a:p>
            <a:r>
              <a:rPr lang="ru-RU" dirty="0">
                <a:solidFill>
                  <a:srgbClr val="0070C0"/>
                </a:solidFill>
              </a:rPr>
              <a:t>заявление на активацию сертификата + </a:t>
            </a:r>
          </a:p>
          <a:p>
            <a:r>
              <a:rPr lang="ru-RU" dirty="0">
                <a:solidFill>
                  <a:srgbClr val="0070C0"/>
                </a:solidFill>
              </a:rPr>
              <a:t>согласие на обработку персональных данных.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DA2AB8-1D18-E8EF-4F1A-369A0EDB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37248"/>
            <a:ext cx="6147815" cy="362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6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7A374-2E19-937B-6A1E-403D391D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69997-5A81-8C2D-16B3-E84566AB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39" y="1089967"/>
            <a:ext cx="5422180" cy="397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5B1CAE-DB7D-6657-F3DC-BACA6F49F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36" y="1113017"/>
            <a:ext cx="5221085" cy="18818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08E606-73C3-AADB-1C5F-6AC3500AF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936" y="3212088"/>
            <a:ext cx="5058630" cy="21042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80AC56D-7A26-A54E-9DC3-3625AE226FE3}"/>
                  </a:ext>
                </a:extLst>
              </p14:cNvPr>
              <p14:cNvContentPartPr/>
              <p14:nvPr/>
            </p14:nvContentPartPr>
            <p14:xfrm>
              <a:off x="6776579" y="4023360"/>
              <a:ext cx="2203878" cy="193499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80AC56D-7A26-A54E-9DC3-3625AE226F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0574" y="3987259"/>
                <a:ext cx="2275528" cy="26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031137E-1655-4BCC-4AEB-9A6D80B507F7}"/>
                  </a:ext>
                </a:extLst>
              </p14:cNvPr>
              <p14:cNvContentPartPr/>
              <p14:nvPr/>
            </p14:nvContentPartPr>
            <p14:xfrm>
              <a:off x="6671528" y="4863040"/>
              <a:ext cx="1724191" cy="159052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031137E-1655-4BCC-4AEB-9A6D80B507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5517" y="4827055"/>
                <a:ext cx="1795852" cy="230661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A891ADE-824E-513A-31CE-F5360828DA1B}"/>
              </a:ext>
            </a:extLst>
          </p:cNvPr>
          <p:cNvSpPr txBox="1"/>
          <p:nvPr/>
        </p:nvSpPr>
        <p:spPr>
          <a:xfrm>
            <a:off x="6620120" y="4804066"/>
            <a:ext cx="505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Следующий 2026/2027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2EC0D88-CF4A-30D5-B085-3DF4192534F0}"/>
                  </a:ext>
                </a:extLst>
              </p14:cNvPr>
              <p14:cNvContentPartPr/>
              <p14:nvPr/>
            </p14:nvContentPartPr>
            <p14:xfrm>
              <a:off x="6949224" y="4068576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2EC0D88-CF4A-30D5-B085-3DF4192534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6584" y="40059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BDC3BFB-2995-1200-F971-451009255E04}"/>
                  </a:ext>
                </a:extLst>
              </p14:cNvPr>
              <p14:cNvContentPartPr/>
              <p14:nvPr/>
            </p14:nvContentPartPr>
            <p14:xfrm>
              <a:off x="6839064" y="4096296"/>
              <a:ext cx="1276200" cy="17388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BDC3BFB-2995-1200-F971-451009255E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6424" y="4033296"/>
                <a:ext cx="1401840" cy="29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B72372-82B3-461C-D6ED-D8A07CC6603A}"/>
              </a:ext>
            </a:extLst>
          </p:cNvPr>
          <p:cNvSpPr txBox="1"/>
          <p:nvPr/>
        </p:nvSpPr>
        <p:spPr>
          <a:xfrm>
            <a:off x="6620120" y="4001804"/>
            <a:ext cx="505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Текущий 2025/2026</a:t>
            </a:r>
          </a:p>
        </p:txBody>
      </p:sp>
    </p:spTree>
    <p:extLst>
      <p:ext uri="{BB962C8B-B14F-4D97-AF65-F5344CB8AC3E}">
        <p14:creationId xmlns:p14="http://schemas.microsoft.com/office/powerpoint/2010/main" val="4360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1C970-4E3E-1333-16E2-EAD56663C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EFE8E-73A7-0BF3-315A-5D14BDEC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2" y="896112"/>
            <a:ext cx="4838089" cy="21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2EF3EC-8175-BEC3-0A36-AD664847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32" y="3200400"/>
            <a:ext cx="5869383" cy="270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D6FFD9-722C-9342-D3C4-064BB3222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19" y="896112"/>
            <a:ext cx="4913176" cy="50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E378-8FB2-CA22-E900-9B5A087B7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EE6F94-3A51-BF42-CE2B-9076F9E6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95" y="530353"/>
            <a:ext cx="4964467" cy="223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F096B-C11F-10FD-06F3-0011FF811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95" y="3013373"/>
            <a:ext cx="4681728" cy="295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52AA08-2ADF-D58E-610D-EB6004495125}"/>
              </a:ext>
            </a:extLst>
          </p:cNvPr>
          <p:cNvSpPr txBox="1"/>
          <p:nvPr/>
        </p:nvSpPr>
        <p:spPr>
          <a:xfrm>
            <a:off x="6736337" y="1310143"/>
            <a:ext cx="50520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необходимо заполнить сведения </a:t>
            </a:r>
          </a:p>
          <a:p>
            <a:r>
              <a:rPr lang="ru-RU" sz="2000" dirty="0"/>
              <a:t>о ребёнке: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ФИО и дата рождения ребёнка;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Свидетельство о рождении/паспорт ребёнка;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СНИЛС ребёнка;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Адрес постоянной регистрации ребёнка.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>
                <a:solidFill>
                  <a:srgbClr val="0070C0"/>
                </a:solidFill>
              </a:rPr>
              <a:t>Если информация о ребёнке привязана к личному кабинету родителя, информация заполнится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407650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72D1-F3B0-955E-771C-839362370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CC9B9C-736D-E9C7-9CF4-EFE693D1B3CB}"/>
              </a:ext>
            </a:extLst>
          </p:cNvPr>
          <p:cNvSpPr txBox="1"/>
          <p:nvPr/>
        </p:nvSpPr>
        <p:spPr>
          <a:xfrm>
            <a:off x="6096000" y="1174212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Следующий шаг – подтверждение данных родителя: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Контактный телефон;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Адрес электронной почты;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Адрес регистрации.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2E84B-3A11-BFB4-EA42-62D1102F4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9" y="397436"/>
            <a:ext cx="4569907" cy="271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634A36-A04F-0115-5D3A-55BF5D3E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9" y="3496192"/>
            <a:ext cx="4493414" cy="268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3E4A3F-CA71-B3E8-3017-5234D952C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10" y="3687931"/>
            <a:ext cx="5139390" cy="230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0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001B-1CB1-DF28-74D7-9DD44C69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31CF8-7007-8E53-47D7-2FF15083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458" y="185008"/>
            <a:ext cx="4821741" cy="338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16C1D-C087-325D-4C91-1D92820A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13" y="3764531"/>
            <a:ext cx="3581241" cy="231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D117E-1250-D6DE-EEA6-1112BEBAB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05" y="3764531"/>
            <a:ext cx="3345570" cy="231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9D99F1-558D-325B-C8C1-9C1748443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592" y="3764531"/>
            <a:ext cx="3981188" cy="225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38675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909</TotalTime>
  <Words>701</Words>
  <Application>Microsoft Office PowerPoint</Application>
  <PresentationFormat>Широкоэкранный</PresentationFormat>
  <Paragraphs>116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Bahnschrift</vt:lpstr>
      <vt:lpstr>Bahnschrift Condensed</vt:lpstr>
      <vt:lpstr>Calibri</vt:lpstr>
      <vt:lpstr>Calibri Light</vt:lpstr>
      <vt:lpstr>Ретро</vt:lpstr>
      <vt:lpstr>Навигатор дополнительного образования детей: запись детей на программы и алгоритм обработки заявок;  Сертификат дополнительного образования: возможности, получение и использование  </vt:lpstr>
      <vt:lpstr>Способы зачисления детей на программы дополнительного образования</vt:lpstr>
      <vt:lpstr>Зачисление детей на программы дополнительного образования через ФГИС «ЕПГУ»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Зачисление детей на программы  дополнительного образования через АИС «ПФДО»  (для родителей и обучающихся с 14-ти лет)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Зачисление детей на программы  дополнительного образования через АИС «ПФДО»  (для организаций, реализующих программы  дополнительного образования)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Сертификат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24</cp:revision>
  <dcterms:created xsi:type="dcterms:W3CDTF">2025-09-25T05:44:20Z</dcterms:created>
  <dcterms:modified xsi:type="dcterms:W3CDTF">2025-10-02T04:32:52Z</dcterms:modified>
</cp:coreProperties>
</file>